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065D8-445E-4384-9219-86BF6F5CC18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69F43-DA27-46DA-B0A8-0748D562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243408"/>
            <a:ext cx="8280920" cy="525658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ФАЗОВАЯ </a:t>
            </a:r>
            <a:r>
              <a:rPr lang="ru-RU" sz="3200" b="1" dirty="0"/>
              <a:t>МОДЕЛЬ БЕССТОЛКНОВИТЕЛЬНОГО ЦИЛИНДРА, ВЛОЖЕННОГО ВО ВРАЩАЮЩЕЕСЯ ЗВЕЗДНОЕ ГАЛО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sz="2700" dirty="0" smtClean="0"/>
              <a:t> Б.П. Кондратьев, Е.Н. Киреева </a:t>
            </a:r>
            <a:r>
              <a:rPr lang="ru-RU" dirty="0"/>
              <a:t/>
            </a:r>
            <a:br>
              <a:rPr lang="ru-RU" dirty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171450"/>
            <a:ext cx="7210425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050" y="1196753"/>
            <a:ext cx="8158850" cy="415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2" y="764704"/>
            <a:ext cx="8157924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07" y="1484784"/>
            <a:ext cx="8756135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461963"/>
            <a:ext cx="737235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285750"/>
            <a:ext cx="71247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476250"/>
            <a:ext cx="7353300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152400"/>
            <a:ext cx="72961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3195638"/>
            <a:ext cx="4286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142875"/>
            <a:ext cx="7372350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258" y="980728"/>
            <a:ext cx="8178189" cy="482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0" y="821920"/>
            <a:ext cx="8528887" cy="450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14388"/>
            <a:ext cx="73152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855" y="1196752"/>
            <a:ext cx="8828287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982" y="1052736"/>
            <a:ext cx="7698942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728663"/>
            <a:ext cx="74580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163" y="504825"/>
            <a:ext cx="7305675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</Words>
  <Application>Microsoft Office PowerPoint</Application>
  <PresentationFormat>Экран (4:3)</PresentationFormat>
  <Paragraphs>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ФАЗОВАЯ МОДЕЛЬ БЕССТОЛКНОВИТЕЛЬНОГО ЦИЛИНДРА, ВЛОЖЕННОГО ВО ВРАЩАЮЩЕЕСЯ ЗВЕЗДНОЕ ГАЛО   Б.П. Кондратьев, Е.Н. Киреева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ФАЗОВАЯ МОДЕЛЬ БЕССТОЛКНОВИТЕЛЬНОГО ЦИЛИНДРА, ВЛОЖЕННОГО ВО ВРАЩАЮЩЕЕСЯ ЗВЕЗДНОЕ ГАЛО   Б.П. Кондратьев, Е.Н. Киреева  </dc:title>
  <dc:creator>Борис Петрович</dc:creator>
  <cp:lastModifiedBy>Борис Петрович</cp:lastModifiedBy>
  <cp:revision>23</cp:revision>
  <dcterms:created xsi:type="dcterms:W3CDTF">2016-06-04T07:20:41Z</dcterms:created>
  <dcterms:modified xsi:type="dcterms:W3CDTF">2016-06-08T05:19:21Z</dcterms:modified>
</cp:coreProperties>
</file>