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7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065D8-445E-4384-9219-86BF6F5CC187}" type="datetimeFigureOut">
              <a:rPr lang="ru-RU" smtClean="0"/>
              <a:pPr/>
              <a:t>08.06.2016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69F43-DA27-46DA-B0A8-0748D562F8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065D8-445E-4384-9219-86BF6F5CC187}" type="datetimeFigureOut">
              <a:rPr lang="ru-RU" smtClean="0"/>
              <a:pPr/>
              <a:t>08.06.2016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69F43-DA27-46DA-B0A8-0748D562F8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065D8-445E-4384-9219-86BF6F5CC187}" type="datetimeFigureOut">
              <a:rPr lang="ru-RU" smtClean="0"/>
              <a:pPr/>
              <a:t>08.06.2016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69F43-DA27-46DA-B0A8-0748D562F8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065D8-445E-4384-9219-86BF6F5CC187}" type="datetimeFigureOut">
              <a:rPr lang="ru-RU" smtClean="0"/>
              <a:pPr/>
              <a:t>08.06.2016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69F43-DA27-46DA-B0A8-0748D562F8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065D8-445E-4384-9219-86BF6F5CC187}" type="datetimeFigureOut">
              <a:rPr lang="ru-RU" smtClean="0"/>
              <a:pPr/>
              <a:t>08.06.2016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69F43-DA27-46DA-B0A8-0748D562F8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065D8-445E-4384-9219-86BF6F5CC187}" type="datetimeFigureOut">
              <a:rPr lang="ru-RU" smtClean="0"/>
              <a:pPr/>
              <a:t>08.06.2016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69F43-DA27-46DA-B0A8-0748D562F8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065D8-445E-4384-9219-86BF6F5CC187}" type="datetimeFigureOut">
              <a:rPr lang="ru-RU" smtClean="0"/>
              <a:pPr/>
              <a:t>08.06.2016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69F43-DA27-46DA-B0A8-0748D562F8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065D8-445E-4384-9219-86BF6F5CC187}" type="datetimeFigureOut">
              <a:rPr lang="ru-RU" smtClean="0"/>
              <a:pPr/>
              <a:t>08.06.2016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69F43-DA27-46DA-B0A8-0748D562F8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065D8-445E-4384-9219-86BF6F5CC187}" type="datetimeFigureOut">
              <a:rPr lang="ru-RU" smtClean="0"/>
              <a:pPr/>
              <a:t>08.06.2016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69F43-DA27-46DA-B0A8-0748D562F8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065D8-445E-4384-9219-86BF6F5CC187}" type="datetimeFigureOut">
              <a:rPr lang="ru-RU" smtClean="0"/>
              <a:pPr/>
              <a:t>08.06.2016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69F43-DA27-46DA-B0A8-0748D562F8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065D8-445E-4384-9219-86BF6F5CC187}" type="datetimeFigureOut">
              <a:rPr lang="ru-RU" smtClean="0"/>
              <a:pPr/>
              <a:t>08.06.2016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69F43-DA27-46DA-B0A8-0748D562F8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1065D8-445E-4384-9219-86BF6F5CC187}" type="datetimeFigureOut">
              <a:rPr lang="ru-RU" smtClean="0"/>
              <a:pPr/>
              <a:t>08.06.2016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69F43-DA27-46DA-B0A8-0748D562F8C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-243408"/>
            <a:ext cx="8280920" cy="5256583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ФАЗОВАЯ </a:t>
            </a:r>
            <a:r>
              <a:rPr lang="ru-RU" sz="3200" b="1" dirty="0"/>
              <a:t>МОДЕЛЬ БЕССТОЛКНОВИТЕЛЬНОГО ЦИЛИНДРА, ВЛОЖЕННОГО ВО ВРАЩАЮЩЕЕСЯ ЗВЕЗДНОЕ ГАЛО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 </a:t>
            </a:r>
            <a:r>
              <a:rPr lang="ru-RU" sz="2700" dirty="0" smtClean="0"/>
              <a:t> Б.П. Кондратьев, Е.Н. Киреева </a:t>
            </a:r>
            <a:r>
              <a:rPr lang="ru-RU" dirty="0"/>
              <a:t/>
            </a:r>
            <a:br>
              <a:rPr lang="ru-RU" dirty="0"/>
            </a:br>
            <a:endParaRPr lang="ru-RU" sz="2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66788" y="171450"/>
            <a:ext cx="7210425" cy="651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050" y="1196753"/>
            <a:ext cx="8158850" cy="4151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9732" y="764704"/>
            <a:ext cx="8157924" cy="518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507" y="1484784"/>
            <a:ext cx="8756135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5825" y="461963"/>
            <a:ext cx="7372350" cy="593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9650" y="285750"/>
            <a:ext cx="7124700" cy="628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5350" y="476250"/>
            <a:ext cx="7353300" cy="590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3925" y="152400"/>
            <a:ext cx="7296150" cy="655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8875" y="3195638"/>
            <a:ext cx="428625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5825" y="142875"/>
            <a:ext cx="7372350" cy="657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6258" y="980728"/>
            <a:ext cx="8178189" cy="4829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0" y="821920"/>
            <a:ext cx="8528887" cy="4507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814388"/>
            <a:ext cx="7315200" cy="522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855" y="1196752"/>
            <a:ext cx="8828287" cy="4464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9982" y="1052736"/>
            <a:ext cx="7698942" cy="48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2963" y="728663"/>
            <a:ext cx="7458075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9163" y="504825"/>
            <a:ext cx="7305675" cy="584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10</Words>
  <Application>Microsoft Office PowerPoint</Application>
  <PresentationFormat>Экран (4:3)</PresentationFormat>
  <Paragraphs>1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ФАЗОВАЯ МОДЕЛЬ БЕССТОЛКНОВИТЕЛЬНОГО ЦИЛИНДРА, ВЛОЖЕННОГО ВО ВРАЩАЮЩЕЕСЯ ЗВЕЗДНОЕ ГАЛО   Б.П. Кондратьев, Е.Н. Киреева 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ФАЗОВАЯ МОДЕЛЬ БЕССТОЛКНОВИТЕЛЬНОГО ЦИЛИНДРА, ВЛОЖЕННОГО ВО ВРАЩАЮЩЕЕСЯ ЗВЕЗДНОЕ ГАЛО   Б.П. Кондратьев, Е.Н. Киреева  </dc:title>
  <dc:creator>Борис Петрович</dc:creator>
  <cp:lastModifiedBy>Борис Петрович</cp:lastModifiedBy>
  <cp:revision>23</cp:revision>
  <dcterms:created xsi:type="dcterms:W3CDTF">2016-06-04T07:20:41Z</dcterms:created>
  <dcterms:modified xsi:type="dcterms:W3CDTF">2016-06-08T05:19:21Z</dcterms:modified>
</cp:coreProperties>
</file>