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2A167-EA9D-4D5E-A03D-6F1CFF2CC242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0E4-FC6D-4AA1-9A72-57B13DF04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new Roman"/>
              </a:rPr>
              <a:t>Приливной потенциал однородного тора</a:t>
            </a:r>
            <a:br>
              <a:rPr lang="ru-RU" dirty="0" smtClean="0">
                <a:latin typeface="new Roman"/>
              </a:rPr>
            </a:br>
            <a:r>
              <a:rPr lang="ru-RU" dirty="0" smtClean="0">
                <a:latin typeface="new Roman"/>
              </a:rPr>
              <a:t> с</a:t>
            </a:r>
            <a:r>
              <a:rPr lang="en-US" dirty="0" smtClean="0">
                <a:latin typeface="new Roman"/>
              </a:rPr>
              <a:t> </a:t>
            </a:r>
            <a:r>
              <a:rPr lang="ru-RU" dirty="0" smtClean="0">
                <a:latin typeface="new Roman"/>
              </a:rPr>
              <a:t>эллиптическим сечением рукава </a:t>
            </a:r>
            <a:br>
              <a:rPr lang="ru-RU" dirty="0" smtClean="0">
                <a:latin typeface="new Roman"/>
              </a:rPr>
            </a:br>
            <a:r>
              <a:rPr lang="ru-RU" dirty="0" smtClean="0">
                <a:latin typeface="new Roman"/>
              </a:rPr>
              <a:t/>
            </a:r>
            <a:br>
              <a:rPr lang="ru-RU" dirty="0" smtClean="0">
                <a:latin typeface="new Roman"/>
              </a:rPr>
            </a:br>
            <a:r>
              <a:rPr lang="ru-RU" sz="2700" dirty="0" smtClean="0">
                <a:latin typeface="new Roman"/>
              </a:rPr>
              <a:t>Б.П. Кондратьев, </a:t>
            </a:r>
            <a:r>
              <a:rPr lang="ru-RU" sz="2700" dirty="0" err="1" smtClean="0">
                <a:latin typeface="new Roman"/>
              </a:rPr>
              <a:t>Трубицына</a:t>
            </a:r>
            <a:r>
              <a:rPr lang="ru-RU" sz="2700" dirty="0" smtClean="0">
                <a:latin typeface="new Roman"/>
              </a:rPr>
              <a:t> Н.Г.</a:t>
            </a:r>
            <a:r>
              <a:rPr lang="en-US" sz="2700" dirty="0" smtClean="0">
                <a:latin typeface="new Roman"/>
              </a:rPr>
              <a:t/>
            </a:r>
            <a:br>
              <a:rPr lang="en-US" sz="2700" dirty="0" smtClean="0">
                <a:latin typeface="new Roman"/>
              </a:rPr>
            </a:br>
            <a:endParaRPr lang="ru-RU" sz="2700" dirty="0">
              <a:latin typeface="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Современная звездная астрономия</a:t>
            </a:r>
          </a:p>
          <a:p>
            <a:r>
              <a:rPr lang="ru-RU" dirty="0" smtClean="0"/>
              <a:t>2016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75" y="323850"/>
            <a:ext cx="7334250" cy="62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Борис Петрович\Desktop\1550514_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8037734" cy="7180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4432"/>
            <a:ext cx="6660232" cy="5057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400" dirty="0" smtClean="0"/>
              <a:t> Масса тора плотностью </a:t>
            </a:r>
            <a:br>
              <a:rPr lang="ru-RU" sz="2400" dirty="0" smtClean="0"/>
            </a:b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833" y="2060848"/>
            <a:ext cx="8458027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48680"/>
            <a:ext cx="66675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1200150"/>
            <a:ext cx="72961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728663"/>
            <a:ext cx="73437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136" y="692696"/>
            <a:ext cx="7703017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025" y="900113"/>
            <a:ext cx="72199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7738" y="781050"/>
            <a:ext cx="7248525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73" y="604046"/>
            <a:ext cx="8724987" cy="520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</Words>
  <Application>Microsoft Office PowerPoint</Application>
  <PresentationFormat>Экран (4:3)</PresentationFormat>
  <Paragraphs>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Приливной потенциал однородного тора  с эллиптическим сечением рукава   Б.П. Кондратьев, Трубицына Н.Г. </vt:lpstr>
      <vt:lpstr>Слайд 2</vt:lpstr>
      <vt:lpstr>    Масса тора плотностью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Приливной потенциал однородного тора  с эллиптическим сечением рукава  Б.П. Кондратьев, Трубицына Н.Г. </dc:title>
  <dc:creator>Борис Петрович</dc:creator>
  <cp:lastModifiedBy>Борис Петрович</cp:lastModifiedBy>
  <cp:revision>22</cp:revision>
  <dcterms:created xsi:type="dcterms:W3CDTF">2016-06-04T05:12:23Z</dcterms:created>
  <dcterms:modified xsi:type="dcterms:W3CDTF">2016-06-08T05:12:53Z</dcterms:modified>
</cp:coreProperties>
</file>