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69" r:id="rId6"/>
    <p:sldId id="276" r:id="rId7"/>
    <p:sldId id="270" r:id="rId8"/>
    <p:sldId id="267" r:id="rId9"/>
    <p:sldId id="268" r:id="rId10"/>
    <p:sldId id="274" r:id="rId11"/>
    <p:sldId id="259" r:id="rId12"/>
    <p:sldId id="280" r:id="rId13"/>
    <p:sldId id="273" r:id="rId14"/>
    <p:sldId id="281" r:id="rId15"/>
    <p:sldId id="275" r:id="rId16"/>
    <p:sldId id="282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oko\ORBITS\art\s-be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Olga\T%20TAURY\Sab\2016\Sa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scatterChart>
        <c:scatterStyle val="lineMarker"/>
        <c:ser>
          <c:idx val="0"/>
          <c:order val="0"/>
          <c:tx>
            <c:v>S(bet) dVr=0.4</c:v>
          </c:tx>
          <c:spPr>
            <a:ln w="28575">
              <a:solidFill>
                <a:schemeClr val="tx1"/>
              </a:solidFill>
            </a:ln>
          </c:spPr>
          <c:marker>
            <c:symbol val="diamond"/>
            <c:size val="5"/>
          </c:marker>
          <c:xVal>
            <c:numRef>
              <c:f>'s-bet'!$A$2:$A$17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</c:numCache>
            </c:numRef>
          </c:xVal>
          <c:yVal>
            <c:numRef>
              <c:f>'s-bet'!$G$2:$G$17</c:f>
              <c:numCache>
                <c:formatCode>General</c:formatCode>
                <c:ptCount val="16"/>
                <c:pt idx="0">
                  <c:v>0.41710000000000008</c:v>
                </c:pt>
                <c:pt idx="1">
                  <c:v>0.40610000000000002</c:v>
                </c:pt>
                <c:pt idx="2">
                  <c:v>0.38580000000000075</c:v>
                </c:pt>
                <c:pt idx="3">
                  <c:v>0.35730000000000056</c:v>
                </c:pt>
                <c:pt idx="4">
                  <c:v>0.32200000000000056</c:v>
                </c:pt>
                <c:pt idx="5">
                  <c:v>0.28130000000000038</c:v>
                </c:pt>
                <c:pt idx="6">
                  <c:v>0.23710000000000001</c:v>
                </c:pt>
                <c:pt idx="7">
                  <c:v>0.19320000000000037</c:v>
                </c:pt>
                <c:pt idx="8">
                  <c:v>0.15750000000000028</c:v>
                </c:pt>
                <c:pt idx="9">
                  <c:v>0.14790000000000028</c:v>
                </c:pt>
                <c:pt idx="10">
                  <c:v>0.18340000000000031</c:v>
                </c:pt>
                <c:pt idx="11">
                  <c:v>0.26520000000000005</c:v>
                </c:pt>
                <c:pt idx="12">
                  <c:v>0.39950000000000063</c:v>
                </c:pt>
                <c:pt idx="13">
                  <c:v>0.62339999999999995</c:v>
                </c:pt>
                <c:pt idx="14">
                  <c:v>1.1034999999999977</c:v>
                </c:pt>
                <c:pt idx="15">
                  <c:v>3.1735000000000002</c:v>
                </c:pt>
              </c:numCache>
            </c:numRef>
          </c:yVal>
          <c:smooth val="1"/>
        </c:ser>
        <c:axId val="45871104"/>
        <c:axId val="45872640"/>
      </c:scatterChart>
      <c:valAx>
        <c:axId val="45871104"/>
        <c:scaling>
          <c:orientation val="minMax"/>
          <c:max val="7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5872640"/>
        <c:crosses val="autoZero"/>
        <c:crossBetween val="midCat"/>
        <c:majorUnit val="5"/>
      </c:valAx>
      <c:valAx>
        <c:axId val="45872640"/>
        <c:scaling>
          <c:orientation val="minMax"/>
          <c:max val="0.55000000000000004"/>
          <c:min val="0.1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crossAx val="45871104"/>
        <c:crosses val="autoZero"/>
        <c:crossBetween val="midCat"/>
        <c:majorUnit val="5.0000000000000093E-2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Times New Roman"/>
                <a:cs typeface="Times New Roman"/>
              </a:rPr>
              <a:t>T </a:t>
            </a:r>
            <a:r>
              <a:rPr lang="en-US" sz="2000" b="1" i="0" u="none" strike="noStrike" baseline="0" dirty="0" err="1">
                <a:solidFill>
                  <a:srgbClr val="C00000"/>
                </a:solidFill>
                <a:latin typeface="Times New Roman"/>
                <a:cs typeface="Times New Roman"/>
              </a:rPr>
              <a:t>Tauri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Times New Roman"/>
                <a:cs typeface="Times New Roman"/>
              </a:rPr>
              <a:t>   </a:t>
            </a:r>
            <a:r>
              <a:rPr lang="ru-RU" sz="2000" b="1" i="0" u="none" strike="noStrike" baseline="0" dirty="0">
                <a:solidFill>
                  <a:srgbClr val="C00000"/>
                </a:solidFill>
                <a:latin typeface="Times New Roman"/>
                <a:cs typeface="Times New Roman"/>
              </a:rPr>
              <a:t>Орбиты пары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Times New Roman"/>
                <a:cs typeface="Times New Roman"/>
              </a:rPr>
              <a:t>Sa-</a:t>
            </a:r>
            <a:r>
              <a:rPr lang="en-US" sz="2000" b="1" i="0" u="none" strike="noStrike" baseline="0" dirty="0" err="1">
                <a:solidFill>
                  <a:srgbClr val="C00000"/>
                </a:solidFill>
                <a:latin typeface="Times New Roman"/>
                <a:cs typeface="Times New Roman"/>
              </a:rPr>
              <a:t>Sb</a:t>
            </a:r>
            <a:endParaRPr lang="en-US" sz="2000" b="1" i="0" u="none" strike="noStrike" baseline="0" dirty="0">
              <a:solidFill>
                <a:srgbClr val="C00000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5046850104236606"/>
          <c:y val="3.050839736880640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15789731425044"/>
          <c:y val="0.12008459732216939"/>
          <c:w val="0.68252138742800461"/>
          <c:h val="0.81933660723229351"/>
        </c:manualLayout>
      </c:layout>
      <c:scatterChart>
        <c:scatterStyle val="lineMarker"/>
        <c:ser>
          <c:idx val="0"/>
          <c:order val="0"/>
          <c:tx>
            <c:v>Все наблюдения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'TAB2-2'!$G$1:$G$24</c:f>
              <c:numCache>
                <c:formatCode>General</c:formatCode>
                <c:ptCount val="24"/>
                <c:pt idx="0">
                  <c:v>-3.1000000000000052E-2</c:v>
                </c:pt>
                <c:pt idx="1">
                  <c:v>-3.7000000000000095E-2</c:v>
                </c:pt>
                <c:pt idx="2">
                  <c:v>-7.6000000000000081E-2</c:v>
                </c:pt>
                <c:pt idx="3">
                  <c:v>-9.2000000000000026E-2</c:v>
                </c:pt>
                <c:pt idx="4">
                  <c:v>-0.10299999999999998</c:v>
                </c:pt>
                <c:pt idx="5">
                  <c:v>-0.10400000000000002</c:v>
                </c:pt>
                <c:pt idx="6">
                  <c:v>-0.10299999999999998</c:v>
                </c:pt>
                <c:pt idx="7">
                  <c:v>-0.10800000000000012</c:v>
                </c:pt>
                <c:pt idx="8">
                  <c:v>-0.10299999999999998</c:v>
                </c:pt>
                <c:pt idx="9">
                  <c:v>-0.10900000000000012</c:v>
                </c:pt>
                <c:pt idx="10">
                  <c:v>-0.11200000000000007</c:v>
                </c:pt>
                <c:pt idx="11">
                  <c:v>-0.10700000000000012</c:v>
                </c:pt>
                <c:pt idx="12">
                  <c:v>-0.10700000000000012</c:v>
                </c:pt>
                <c:pt idx="13">
                  <c:v>-0.10600000000000002</c:v>
                </c:pt>
                <c:pt idx="14">
                  <c:v>-0.10600000000000002</c:v>
                </c:pt>
                <c:pt idx="15">
                  <c:v>-0.10400000000000002</c:v>
                </c:pt>
                <c:pt idx="16">
                  <c:v>-0.10400000000000002</c:v>
                </c:pt>
                <c:pt idx="17">
                  <c:v>-0.10500000000000002</c:v>
                </c:pt>
                <c:pt idx="18">
                  <c:v>-0.10299999999999998</c:v>
                </c:pt>
                <c:pt idx="19">
                  <c:v>-0.10199999999999998</c:v>
                </c:pt>
                <c:pt idx="20">
                  <c:v>-0.1</c:v>
                </c:pt>
                <c:pt idx="21">
                  <c:v>-0.10299999999999998</c:v>
                </c:pt>
                <c:pt idx="22">
                  <c:v>-0.1</c:v>
                </c:pt>
                <c:pt idx="23">
                  <c:v>-9.631267473559095E-2</c:v>
                </c:pt>
              </c:numCache>
            </c:numRef>
          </c:xVal>
          <c:yVal>
            <c:numRef>
              <c:f>'TAB2-2'!$H$1:$H$24</c:f>
              <c:numCache>
                <c:formatCode>General</c:formatCode>
                <c:ptCount val="24"/>
                <c:pt idx="0">
                  <c:v>-4.0000000000000063E-2</c:v>
                </c:pt>
                <c:pt idx="1">
                  <c:v>-3.7000000000000095E-2</c:v>
                </c:pt>
                <c:pt idx="2">
                  <c:v>-2.300000000000001E-2</c:v>
                </c:pt>
                <c:pt idx="3">
                  <c:v>-3.0000000000000087E-3</c:v>
                </c:pt>
                <c:pt idx="4">
                  <c:v>2.7000000000000086E-2</c:v>
                </c:pt>
                <c:pt idx="5">
                  <c:v>2.8000000000000011E-2</c:v>
                </c:pt>
                <c:pt idx="6">
                  <c:v>2.6000000000000065E-2</c:v>
                </c:pt>
                <c:pt idx="7">
                  <c:v>2.300000000000001E-2</c:v>
                </c:pt>
                <c:pt idx="8">
                  <c:v>3.3000000000000002E-2</c:v>
                </c:pt>
                <c:pt idx="9">
                  <c:v>4.2000000000000093E-2</c:v>
                </c:pt>
                <c:pt idx="10">
                  <c:v>3.8000000000000041E-2</c:v>
                </c:pt>
                <c:pt idx="11">
                  <c:v>3.6000000000000046E-2</c:v>
                </c:pt>
                <c:pt idx="12">
                  <c:v>5.2000000000000123E-2</c:v>
                </c:pt>
                <c:pt idx="13">
                  <c:v>4.7000000000000104E-2</c:v>
                </c:pt>
                <c:pt idx="14">
                  <c:v>5.5000000000000084E-2</c:v>
                </c:pt>
                <c:pt idx="15">
                  <c:v>6.1000000000000026E-2</c:v>
                </c:pt>
                <c:pt idx="16">
                  <c:v>6.1000000000000026E-2</c:v>
                </c:pt>
                <c:pt idx="17">
                  <c:v>6.1000000000000026E-2</c:v>
                </c:pt>
                <c:pt idx="18">
                  <c:v>6.8000000000000033E-2</c:v>
                </c:pt>
                <c:pt idx="19">
                  <c:v>6.1000000000000026E-2</c:v>
                </c:pt>
                <c:pt idx="20">
                  <c:v>7.0000000000000034E-2</c:v>
                </c:pt>
                <c:pt idx="21">
                  <c:v>7.1000000000000021E-2</c:v>
                </c:pt>
                <c:pt idx="22">
                  <c:v>7.8000000000000083E-2</c:v>
                </c:pt>
                <c:pt idx="23">
                  <c:v>8.2151669400422248E-2</c:v>
                </c:pt>
              </c:numCache>
            </c:numRef>
          </c:yVal>
        </c:ser>
        <c:ser>
          <c:idx val="2"/>
          <c:order val="1"/>
          <c:tx>
            <c:v>Орбита K и др. 2008</c:v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'TAB2-2'!$Z$288:$Z$568</c:f>
              <c:numCache>
                <c:formatCode>General</c:formatCode>
                <c:ptCount val="281"/>
                <c:pt idx="0">
                  <c:v>-7.2000000000000092E-2</c:v>
                </c:pt>
                <c:pt idx="1">
                  <c:v>-7.3500000000000024E-2</c:v>
                </c:pt>
                <c:pt idx="2">
                  <c:v>-7.5000000000000094E-2</c:v>
                </c:pt>
                <c:pt idx="3">
                  <c:v>-7.6400000000000023E-2</c:v>
                </c:pt>
                <c:pt idx="4">
                  <c:v>-7.7800000000000133E-2</c:v>
                </c:pt>
                <c:pt idx="5">
                  <c:v>-7.9200000000000104E-2</c:v>
                </c:pt>
                <c:pt idx="6">
                  <c:v>-8.0500000000000224E-2</c:v>
                </c:pt>
                <c:pt idx="7">
                  <c:v>-8.1800000000000025E-2</c:v>
                </c:pt>
                <c:pt idx="8">
                  <c:v>-8.3100000000000243E-2</c:v>
                </c:pt>
                <c:pt idx="9">
                  <c:v>-8.4300000000000028E-2</c:v>
                </c:pt>
                <c:pt idx="10">
                  <c:v>-8.5400000000000004E-2</c:v>
                </c:pt>
                <c:pt idx="11">
                  <c:v>-8.6600000000000066E-2</c:v>
                </c:pt>
                <c:pt idx="12">
                  <c:v>-8.7700000000000028E-2</c:v>
                </c:pt>
                <c:pt idx="13">
                  <c:v>-8.8700000000000265E-2</c:v>
                </c:pt>
                <c:pt idx="14">
                  <c:v>-8.9700000000000224E-2</c:v>
                </c:pt>
                <c:pt idx="15">
                  <c:v>-9.0700000000000225E-2</c:v>
                </c:pt>
                <c:pt idx="16">
                  <c:v>-9.1600000000000098E-2</c:v>
                </c:pt>
                <c:pt idx="17">
                  <c:v>-9.2600000000000127E-2</c:v>
                </c:pt>
                <c:pt idx="18">
                  <c:v>-9.3400000000000066E-2</c:v>
                </c:pt>
                <c:pt idx="19">
                  <c:v>-9.4300000000000064E-2</c:v>
                </c:pt>
                <c:pt idx="20">
                  <c:v>-9.5100000000000046E-2</c:v>
                </c:pt>
                <c:pt idx="21">
                  <c:v>-9.5900000000000166E-2</c:v>
                </c:pt>
                <c:pt idx="22">
                  <c:v>-9.6600000000000227E-2</c:v>
                </c:pt>
                <c:pt idx="23">
                  <c:v>-9.7300000000000011E-2</c:v>
                </c:pt>
                <c:pt idx="24">
                  <c:v>-9.8000000000000226E-2</c:v>
                </c:pt>
                <c:pt idx="25">
                  <c:v>-9.8700000000000246E-2</c:v>
                </c:pt>
                <c:pt idx="26">
                  <c:v>-9.9300000000000166E-2</c:v>
                </c:pt>
                <c:pt idx="27">
                  <c:v>-9.9900000000000225E-2</c:v>
                </c:pt>
                <c:pt idx="28">
                  <c:v>-0.1004</c:v>
                </c:pt>
                <c:pt idx="29">
                  <c:v>-0.10100000000000002</c:v>
                </c:pt>
                <c:pt idx="30">
                  <c:v>-0.10150000000000002</c:v>
                </c:pt>
                <c:pt idx="31">
                  <c:v>-0.1019</c:v>
                </c:pt>
                <c:pt idx="32">
                  <c:v>-0.1024</c:v>
                </c:pt>
                <c:pt idx="33">
                  <c:v>-0.1028</c:v>
                </c:pt>
                <c:pt idx="34">
                  <c:v>-0.10320000000000012</c:v>
                </c:pt>
                <c:pt idx="35">
                  <c:v>-0.10360000000000009</c:v>
                </c:pt>
                <c:pt idx="36">
                  <c:v>-0.10390000000000002</c:v>
                </c:pt>
                <c:pt idx="37">
                  <c:v>-0.1042000000000002</c:v>
                </c:pt>
                <c:pt idx="38">
                  <c:v>-0.10450000000000002</c:v>
                </c:pt>
                <c:pt idx="39">
                  <c:v>-0.1048</c:v>
                </c:pt>
                <c:pt idx="40">
                  <c:v>-0.10500000000000002</c:v>
                </c:pt>
                <c:pt idx="41">
                  <c:v>-0.1052000000000002</c:v>
                </c:pt>
                <c:pt idx="42">
                  <c:v>-0.10539999999999998</c:v>
                </c:pt>
                <c:pt idx="43">
                  <c:v>-0.10560000000000012</c:v>
                </c:pt>
                <c:pt idx="44">
                  <c:v>-0.1057000000000002</c:v>
                </c:pt>
                <c:pt idx="45">
                  <c:v>-0.10580000000000002</c:v>
                </c:pt>
                <c:pt idx="46">
                  <c:v>-0.10589999999999998</c:v>
                </c:pt>
                <c:pt idx="47">
                  <c:v>-0.10600000000000002</c:v>
                </c:pt>
                <c:pt idx="48">
                  <c:v>-0.10610000000000012</c:v>
                </c:pt>
                <c:pt idx="49">
                  <c:v>-0.10610000000000012</c:v>
                </c:pt>
                <c:pt idx="50">
                  <c:v>-0.10610000000000012</c:v>
                </c:pt>
                <c:pt idx="51">
                  <c:v>-0.10610000000000012</c:v>
                </c:pt>
                <c:pt idx="52">
                  <c:v>-0.10600000000000002</c:v>
                </c:pt>
                <c:pt idx="53">
                  <c:v>-0.10600000000000002</c:v>
                </c:pt>
                <c:pt idx="54">
                  <c:v>-0.10589999999999998</c:v>
                </c:pt>
                <c:pt idx="55">
                  <c:v>-0.10580000000000002</c:v>
                </c:pt>
                <c:pt idx="56">
                  <c:v>-0.1057000000000002</c:v>
                </c:pt>
                <c:pt idx="57">
                  <c:v>-0.10550000000000002</c:v>
                </c:pt>
                <c:pt idx="58">
                  <c:v>-0.10539999999999998</c:v>
                </c:pt>
                <c:pt idx="59">
                  <c:v>-0.1052000000000002</c:v>
                </c:pt>
                <c:pt idx="60">
                  <c:v>-0.10500000000000002</c:v>
                </c:pt>
                <c:pt idx="61">
                  <c:v>-0.1047000000000002</c:v>
                </c:pt>
                <c:pt idx="62">
                  <c:v>-0.10450000000000002</c:v>
                </c:pt>
                <c:pt idx="63">
                  <c:v>-0.1042000000000002</c:v>
                </c:pt>
                <c:pt idx="64">
                  <c:v>-0.10400000000000002</c:v>
                </c:pt>
                <c:pt idx="65">
                  <c:v>-0.10370000000000019</c:v>
                </c:pt>
                <c:pt idx="66">
                  <c:v>-0.10340000000000002</c:v>
                </c:pt>
                <c:pt idx="67">
                  <c:v>-0.10299999999999998</c:v>
                </c:pt>
                <c:pt idx="68">
                  <c:v>-0.10270000000000012</c:v>
                </c:pt>
                <c:pt idx="69">
                  <c:v>-0.1023</c:v>
                </c:pt>
                <c:pt idx="70">
                  <c:v>-0.1019</c:v>
                </c:pt>
                <c:pt idx="71">
                  <c:v>-0.10150000000000002</c:v>
                </c:pt>
                <c:pt idx="72">
                  <c:v>-0.10110000000000002</c:v>
                </c:pt>
                <c:pt idx="73">
                  <c:v>-0.10059999999999998</c:v>
                </c:pt>
                <c:pt idx="74">
                  <c:v>-0.10020000000000009</c:v>
                </c:pt>
                <c:pt idx="75">
                  <c:v>-9.9700000000000247E-2</c:v>
                </c:pt>
                <c:pt idx="76">
                  <c:v>-9.9200000000000066E-2</c:v>
                </c:pt>
                <c:pt idx="77">
                  <c:v>-9.8700000000000246E-2</c:v>
                </c:pt>
                <c:pt idx="78">
                  <c:v>-9.8200000000000204E-2</c:v>
                </c:pt>
                <c:pt idx="79">
                  <c:v>-9.7600000000000048E-2</c:v>
                </c:pt>
                <c:pt idx="80">
                  <c:v>-9.7100000000000006E-2</c:v>
                </c:pt>
                <c:pt idx="81">
                  <c:v>-9.6500000000000224E-2</c:v>
                </c:pt>
                <c:pt idx="82">
                  <c:v>-9.5900000000000166E-2</c:v>
                </c:pt>
                <c:pt idx="83">
                  <c:v>-9.5300000000000024E-2</c:v>
                </c:pt>
                <c:pt idx="84">
                  <c:v>-9.4700000000000228E-2</c:v>
                </c:pt>
                <c:pt idx="85">
                  <c:v>-9.4100000000000225E-2</c:v>
                </c:pt>
                <c:pt idx="86">
                  <c:v>-9.3400000000000066E-2</c:v>
                </c:pt>
                <c:pt idx="87">
                  <c:v>-9.2800000000000063E-2</c:v>
                </c:pt>
                <c:pt idx="88">
                  <c:v>-9.2100000000000043E-2</c:v>
                </c:pt>
                <c:pt idx="89">
                  <c:v>-9.1400000000000009E-2</c:v>
                </c:pt>
                <c:pt idx="90">
                  <c:v>-9.0700000000000225E-2</c:v>
                </c:pt>
                <c:pt idx="91">
                  <c:v>-8.9900000000000202E-2</c:v>
                </c:pt>
                <c:pt idx="92">
                  <c:v>-8.9200000000000168E-2</c:v>
                </c:pt>
                <c:pt idx="93">
                  <c:v>-8.8500000000000384E-2</c:v>
                </c:pt>
                <c:pt idx="94">
                  <c:v>-8.7700000000000028E-2</c:v>
                </c:pt>
                <c:pt idx="95">
                  <c:v>-8.6900000000000005E-2</c:v>
                </c:pt>
                <c:pt idx="96">
                  <c:v>-8.6100000000000024E-2</c:v>
                </c:pt>
                <c:pt idx="97">
                  <c:v>-8.5300000000000042E-2</c:v>
                </c:pt>
                <c:pt idx="98">
                  <c:v>-8.4500000000000228E-2</c:v>
                </c:pt>
                <c:pt idx="99">
                  <c:v>-8.3700000000000246E-2</c:v>
                </c:pt>
                <c:pt idx="100">
                  <c:v>-8.280000000000004E-2</c:v>
                </c:pt>
                <c:pt idx="101">
                  <c:v>-8.2000000000000003E-2</c:v>
                </c:pt>
                <c:pt idx="102">
                  <c:v>-8.1100000000000005E-2</c:v>
                </c:pt>
                <c:pt idx="103">
                  <c:v>-8.0200000000000063E-2</c:v>
                </c:pt>
                <c:pt idx="104">
                  <c:v>-7.9300000000000134E-2</c:v>
                </c:pt>
                <c:pt idx="105">
                  <c:v>-7.8400000000000081E-2</c:v>
                </c:pt>
                <c:pt idx="106">
                  <c:v>-7.7500000000000083E-2</c:v>
                </c:pt>
                <c:pt idx="107">
                  <c:v>-7.6500000000000012E-2</c:v>
                </c:pt>
                <c:pt idx="108">
                  <c:v>-7.5600000000000014E-2</c:v>
                </c:pt>
                <c:pt idx="109">
                  <c:v>-7.4600000000000083E-2</c:v>
                </c:pt>
                <c:pt idx="110">
                  <c:v>-7.3600000000000013E-2</c:v>
                </c:pt>
                <c:pt idx="111">
                  <c:v>-7.2700000000000223E-2</c:v>
                </c:pt>
                <c:pt idx="112">
                  <c:v>-7.1700000000000083E-2</c:v>
                </c:pt>
                <c:pt idx="113">
                  <c:v>-7.0600000000000024E-2</c:v>
                </c:pt>
                <c:pt idx="114">
                  <c:v>-6.9600000000000092E-2</c:v>
                </c:pt>
                <c:pt idx="115">
                  <c:v>-6.8599999999999994E-2</c:v>
                </c:pt>
                <c:pt idx="116">
                  <c:v>-6.7600000000000063E-2</c:v>
                </c:pt>
                <c:pt idx="117">
                  <c:v>-6.6500000000000004E-2</c:v>
                </c:pt>
                <c:pt idx="118">
                  <c:v>-6.5400000000000083E-2</c:v>
                </c:pt>
                <c:pt idx="119">
                  <c:v>-6.4400000000000124E-2</c:v>
                </c:pt>
                <c:pt idx="120">
                  <c:v>-6.3300000000000092E-2</c:v>
                </c:pt>
                <c:pt idx="121">
                  <c:v>-6.2200000000000033E-2</c:v>
                </c:pt>
                <c:pt idx="122">
                  <c:v>-6.1100000000000015E-2</c:v>
                </c:pt>
                <c:pt idx="123">
                  <c:v>-6.0000000000000102E-2</c:v>
                </c:pt>
                <c:pt idx="124">
                  <c:v>-5.8800000000000074E-2</c:v>
                </c:pt>
                <c:pt idx="125">
                  <c:v>-5.7700000000000133E-2</c:v>
                </c:pt>
                <c:pt idx="126">
                  <c:v>-5.6500000000000015E-2</c:v>
                </c:pt>
                <c:pt idx="127">
                  <c:v>-5.5400000000000074E-2</c:v>
                </c:pt>
                <c:pt idx="128">
                  <c:v>-5.4200000000000102E-2</c:v>
                </c:pt>
                <c:pt idx="129">
                  <c:v>-5.3000000000000033E-2</c:v>
                </c:pt>
                <c:pt idx="130">
                  <c:v>-5.1900000000000002E-2</c:v>
                </c:pt>
                <c:pt idx="131">
                  <c:v>-5.0700000000000113E-2</c:v>
                </c:pt>
                <c:pt idx="132">
                  <c:v>-4.9500000000000113E-2</c:v>
                </c:pt>
                <c:pt idx="133">
                  <c:v>-4.8200000000000007E-2</c:v>
                </c:pt>
                <c:pt idx="134">
                  <c:v>-4.7000000000000104E-2</c:v>
                </c:pt>
                <c:pt idx="135">
                  <c:v>-4.5800000000000084E-2</c:v>
                </c:pt>
                <c:pt idx="136">
                  <c:v>-4.4500000000000102E-2</c:v>
                </c:pt>
                <c:pt idx="137">
                  <c:v>-4.3299999999999998E-2</c:v>
                </c:pt>
                <c:pt idx="138">
                  <c:v>-4.2000000000000093E-2</c:v>
                </c:pt>
                <c:pt idx="139">
                  <c:v>-4.0800000000000024E-2</c:v>
                </c:pt>
                <c:pt idx="140">
                  <c:v>-3.9500000000000035E-2</c:v>
                </c:pt>
                <c:pt idx="141">
                  <c:v>-3.8200000000000012E-2</c:v>
                </c:pt>
                <c:pt idx="142">
                  <c:v>-3.6900000000000051E-2</c:v>
                </c:pt>
                <c:pt idx="143">
                  <c:v>-3.5600000000000041E-2</c:v>
                </c:pt>
                <c:pt idx="144">
                  <c:v>-3.4300000000000011E-2</c:v>
                </c:pt>
                <c:pt idx="145">
                  <c:v>-3.3000000000000002E-2</c:v>
                </c:pt>
                <c:pt idx="146">
                  <c:v>-3.1700000000000041E-2</c:v>
                </c:pt>
                <c:pt idx="147">
                  <c:v>-3.0400000000000052E-2</c:v>
                </c:pt>
                <c:pt idx="148">
                  <c:v>-2.9000000000000036E-2</c:v>
                </c:pt>
                <c:pt idx="149">
                  <c:v>-2.7700000000000051E-2</c:v>
                </c:pt>
                <c:pt idx="150">
                  <c:v>-2.6400000000000052E-2</c:v>
                </c:pt>
                <c:pt idx="151">
                  <c:v>-2.5000000000000046E-2</c:v>
                </c:pt>
                <c:pt idx="152">
                  <c:v>-2.3699999999999999E-2</c:v>
                </c:pt>
                <c:pt idx="153">
                  <c:v>-2.2300000000000042E-2</c:v>
                </c:pt>
                <c:pt idx="154">
                  <c:v>-2.0900000000000002E-2</c:v>
                </c:pt>
                <c:pt idx="155">
                  <c:v>-1.9599999999999999E-2</c:v>
                </c:pt>
                <c:pt idx="156">
                  <c:v>-1.8200000000000049E-2</c:v>
                </c:pt>
                <c:pt idx="157">
                  <c:v>-1.6799999999999999E-2</c:v>
                </c:pt>
                <c:pt idx="158">
                  <c:v>-1.5400000000000021E-2</c:v>
                </c:pt>
                <c:pt idx="159">
                  <c:v>-1.4100000000000001E-2</c:v>
                </c:pt>
                <c:pt idx="160">
                  <c:v>-1.2699999999999998E-2</c:v>
                </c:pt>
                <c:pt idx="161">
                  <c:v>-1.1299999999999998E-2</c:v>
                </c:pt>
                <c:pt idx="162">
                  <c:v>-9.9000000000000268E-3</c:v>
                </c:pt>
                <c:pt idx="163">
                  <c:v>-8.5000000000000266E-3</c:v>
                </c:pt>
                <c:pt idx="164">
                  <c:v>-7.1000000000000134E-3</c:v>
                </c:pt>
                <c:pt idx="165">
                  <c:v>-5.7000000000000123E-3</c:v>
                </c:pt>
                <c:pt idx="166">
                  <c:v>-4.3000000000000104E-3</c:v>
                </c:pt>
                <c:pt idx="167">
                  <c:v>-2.900000000000008E-3</c:v>
                </c:pt>
                <c:pt idx="168">
                  <c:v>-1.5000000000000044E-3</c:v>
                </c:pt>
                <c:pt idx="169">
                  <c:v>0</c:v>
                </c:pt>
                <c:pt idx="170">
                  <c:v>1.400000000000003E-3</c:v>
                </c:pt>
                <c:pt idx="171">
                  <c:v>2.8000000000000052E-3</c:v>
                </c:pt>
                <c:pt idx="172">
                  <c:v>4.2000000000000145E-3</c:v>
                </c:pt>
                <c:pt idx="173">
                  <c:v>5.6000000000000034E-3</c:v>
                </c:pt>
                <c:pt idx="174">
                  <c:v>7.0000000000000114E-3</c:v>
                </c:pt>
                <c:pt idx="175">
                  <c:v>8.4000000000000342E-3</c:v>
                </c:pt>
                <c:pt idx="176">
                  <c:v>9.8000000000000361E-3</c:v>
                </c:pt>
                <c:pt idx="177">
                  <c:v>1.1200000000000036E-2</c:v>
                </c:pt>
                <c:pt idx="178">
                  <c:v>1.2600000000000021E-2</c:v>
                </c:pt>
                <c:pt idx="179">
                  <c:v>1.4000000000000005E-2</c:v>
                </c:pt>
                <c:pt idx="180">
                  <c:v>1.5299999999999998E-2</c:v>
                </c:pt>
                <c:pt idx="181">
                  <c:v>1.6700000000000059E-2</c:v>
                </c:pt>
                <c:pt idx="182">
                  <c:v>1.8100000000000043E-2</c:v>
                </c:pt>
                <c:pt idx="183">
                  <c:v>1.9400000000000056E-2</c:v>
                </c:pt>
                <c:pt idx="184">
                  <c:v>2.0799999999999999E-2</c:v>
                </c:pt>
                <c:pt idx="185">
                  <c:v>2.2100000000000012E-2</c:v>
                </c:pt>
                <c:pt idx="186">
                  <c:v>2.35E-2</c:v>
                </c:pt>
                <c:pt idx="187">
                  <c:v>2.4799999999999999E-2</c:v>
                </c:pt>
                <c:pt idx="188">
                  <c:v>2.6100000000000012E-2</c:v>
                </c:pt>
                <c:pt idx="189">
                  <c:v>2.7400000000000094E-2</c:v>
                </c:pt>
                <c:pt idx="190">
                  <c:v>2.870000000000001E-2</c:v>
                </c:pt>
                <c:pt idx="191">
                  <c:v>2.9900000000000006E-2</c:v>
                </c:pt>
                <c:pt idx="192">
                  <c:v>3.1200000000000068E-2</c:v>
                </c:pt>
                <c:pt idx="193">
                  <c:v>3.2400000000000095E-2</c:v>
                </c:pt>
                <c:pt idx="194">
                  <c:v>3.3599999999999998E-2</c:v>
                </c:pt>
                <c:pt idx="195">
                  <c:v>3.4800000000000032E-2</c:v>
                </c:pt>
                <c:pt idx="196">
                  <c:v>3.6000000000000046E-2</c:v>
                </c:pt>
                <c:pt idx="197">
                  <c:v>3.710000000000005E-2</c:v>
                </c:pt>
                <c:pt idx="198">
                  <c:v>3.8200000000000012E-2</c:v>
                </c:pt>
                <c:pt idx="199">
                  <c:v>3.9300000000000002E-2</c:v>
                </c:pt>
                <c:pt idx="200">
                  <c:v>4.0400000000000033E-2</c:v>
                </c:pt>
                <c:pt idx="201">
                  <c:v>4.1400000000000013E-2</c:v>
                </c:pt>
                <c:pt idx="202">
                  <c:v>4.2400000000000083E-2</c:v>
                </c:pt>
                <c:pt idx="203">
                  <c:v>4.3400000000000022E-2</c:v>
                </c:pt>
                <c:pt idx="204">
                  <c:v>4.4300000000000124E-2</c:v>
                </c:pt>
                <c:pt idx="205">
                  <c:v>4.5200000000000004E-2</c:v>
                </c:pt>
                <c:pt idx="206">
                  <c:v>4.6000000000000013E-2</c:v>
                </c:pt>
                <c:pt idx="207">
                  <c:v>4.6800000000000022E-2</c:v>
                </c:pt>
                <c:pt idx="208">
                  <c:v>4.7600000000000024E-2</c:v>
                </c:pt>
                <c:pt idx="209">
                  <c:v>4.8300000000000093E-2</c:v>
                </c:pt>
                <c:pt idx="210">
                  <c:v>4.8900000000000013E-2</c:v>
                </c:pt>
                <c:pt idx="211">
                  <c:v>4.9500000000000113E-2</c:v>
                </c:pt>
                <c:pt idx="212">
                  <c:v>5.0000000000000093E-2</c:v>
                </c:pt>
                <c:pt idx="213">
                  <c:v>5.0400000000000084E-2</c:v>
                </c:pt>
                <c:pt idx="214">
                  <c:v>5.0800000000000074E-2</c:v>
                </c:pt>
                <c:pt idx="215">
                  <c:v>5.1100000000000007E-2</c:v>
                </c:pt>
                <c:pt idx="216">
                  <c:v>5.1299999999999998E-2</c:v>
                </c:pt>
                <c:pt idx="217">
                  <c:v>5.1499999999999997E-2</c:v>
                </c:pt>
                <c:pt idx="218">
                  <c:v>5.1499999999999997E-2</c:v>
                </c:pt>
                <c:pt idx="219">
                  <c:v>5.1499999999999997E-2</c:v>
                </c:pt>
                <c:pt idx="220">
                  <c:v>5.1400000000000022E-2</c:v>
                </c:pt>
                <c:pt idx="221">
                  <c:v>5.1100000000000007E-2</c:v>
                </c:pt>
                <c:pt idx="222">
                  <c:v>5.0800000000000074E-2</c:v>
                </c:pt>
                <c:pt idx="223">
                  <c:v>5.0300000000000122E-2</c:v>
                </c:pt>
                <c:pt idx="224">
                  <c:v>4.9800000000000122E-2</c:v>
                </c:pt>
                <c:pt idx="225">
                  <c:v>4.9100000000000102E-2</c:v>
                </c:pt>
                <c:pt idx="226">
                  <c:v>4.8300000000000093E-2</c:v>
                </c:pt>
                <c:pt idx="227">
                  <c:v>4.7300000000000113E-2</c:v>
                </c:pt>
                <c:pt idx="228">
                  <c:v>4.6300000000000063E-2</c:v>
                </c:pt>
                <c:pt idx="229">
                  <c:v>4.5100000000000022E-2</c:v>
                </c:pt>
                <c:pt idx="230">
                  <c:v>4.3800000000000033E-2</c:v>
                </c:pt>
                <c:pt idx="231">
                  <c:v>4.2300000000000094E-2</c:v>
                </c:pt>
                <c:pt idx="232">
                  <c:v>4.0700000000000104E-2</c:v>
                </c:pt>
                <c:pt idx="233">
                  <c:v>3.9000000000000042E-2</c:v>
                </c:pt>
                <c:pt idx="234">
                  <c:v>3.710000000000005E-2</c:v>
                </c:pt>
                <c:pt idx="235">
                  <c:v>3.5200000000000051E-2</c:v>
                </c:pt>
                <c:pt idx="236">
                  <c:v>3.3100000000000004E-2</c:v>
                </c:pt>
                <c:pt idx="237">
                  <c:v>3.0900000000000032E-2</c:v>
                </c:pt>
                <c:pt idx="238">
                  <c:v>2.8600000000000032E-2</c:v>
                </c:pt>
                <c:pt idx="239">
                  <c:v>2.6200000000000067E-2</c:v>
                </c:pt>
                <c:pt idx="240">
                  <c:v>2.3699999999999999E-2</c:v>
                </c:pt>
                <c:pt idx="241">
                  <c:v>2.1100000000000011E-2</c:v>
                </c:pt>
                <c:pt idx="242">
                  <c:v>1.8499999999999999E-2</c:v>
                </c:pt>
                <c:pt idx="243">
                  <c:v>1.5800000000000043E-2</c:v>
                </c:pt>
                <c:pt idx="244">
                  <c:v>1.3100000000000021E-2</c:v>
                </c:pt>
                <c:pt idx="245">
                  <c:v>1.0300000000000021E-2</c:v>
                </c:pt>
                <c:pt idx="246">
                  <c:v>7.5000000000000171E-3</c:v>
                </c:pt>
                <c:pt idx="247">
                  <c:v>4.6000000000000034E-3</c:v>
                </c:pt>
                <c:pt idx="248">
                  <c:v>1.8000000000000056E-3</c:v>
                </c:pt>
                <c:pt idx="249">
                  <c:v>-1.1000000000000035E-3</c:v>
                </c:pt>
                <c:pt idx="250">
                  <c:v>-3.9000000000000081E-3</c:v>
                </c:pt>
                <c:pt idx="251">
                  <c:v>-6.8000000000000144E-3</c:v>
                </c:pt>
                <c:pt idx="252">
                  <c:v>-9.6000000000000148E-3</c:v>
                </c:pt>
                <c:pt idx="253">
                  <c:v>-1.2400000000000027E-2</c:v>
                </c:pt>
                <c:pt idx="254">
                  <c:v>-1.5200000000000035E-2</c:v>
                </c:pt>
                <c:pt idx="255">
                  <c:v>-1.7900000000000041E-2</c:v>
                </c:pt>
                <c:pt idx="256">
                  <c:v>-2.0600000000000042E-2</c:v>
                </c:pt>
                <c:pt idx="257">
                  <c:v>-2.3299999999999998E-2</c:v>
                </c:pt>
                <c:pt idx="258">
                  <c:v>-2.5900000000000006E-2</c:v>
                </c:pt>
                <c:pt idx="259">
                  <c:v>-2.8500000000000001E-2</c:v>
                </c:pt>
                <c:pt idx="260">
                  <c:v>-3.1100000000000041E-2</c:v>
                </c:pt>
                <c:pt idx="261">
                  <c:v>-3.3599999999999998E-2</c:v>
                </c:pt>
                <c:pt idx="262">
                  <c:v>-3.6000000000000046E-2</c:v>
                </c:pt>
                <c:pt idx="263">
                  <c:v>-3.8400000000000031E-2</c:v>
                </c:pt>
                <c:pt idx="264">
                  <c:v>-4.0800000000000024E-2</c:v>
                </c:pt>
                <c:pt idx="265">
                  <c:v>-4.3100000000000006E-2</c:v>
                </c:pt>
                <c:pt idx="266">
                  <c:v>-4.5400000000000024E-2</c:v>
                </c:pt>
                <c:pt idx="267">
                  <c:v>-4.7600000000000024E-2</c:v>
                </c:pt>
                <c:pt idx="268">
                  <c:v>-4.9700000000000133E-2</c:v>
                </c:pt>
                <c:pt idx="269">
                  <c:v>-5.1800000000000013E-2</c:v>
                </c:pt>
                <c:pt idx="270">
                  <c:v>-5.3900000000000017E-2</c:v>
                </c:pt>
                <c:pt idx="271">
                  <c:v>-5.5900000000000033E-2</c:v>
                </c:pt>
                <c:pt idx="272">
                  <c:v>-5.7900000000000083E-2</c:v>
                </c:pt>
                <c:pt idx="273">
                  <c:v>-5.9800000000000124E-2</c:v>
                </c:pt>
                <c:pt idx="274">
                  <c:v>-6.1700000000000074E-2</c:v>
                </c:pt>
                <c:pt idx="275">
                  <c:v>-6.3500000000000029E-2</c:v>
                </c:pt>
                <c:pt idx="276">
                  <c:v>-6.5199999999999994E-2</c:v>
                </c:pt>
                <c:pt idx="277">
                  <c:v>-6.7000000000000101E-2</c:v>
                </c:pt>
                <c:pt idx="278">
                  <c:v>-6.8599999999999994E-2</c:v>
                </c:pt>
                <c:pt idx="279">
                  <c:v>-7.0300000000000112E-2</c:v>
                </c:pt>
                <c:pt idx="280">
                  <c:v>-7.1900000000000033E-2</c:v>
                </c:pt>
              </c:numCache>
            </c:numRef>
          </c:xVal>
          <c:yVal>
            <c:numRef>
              <c:f>'TAB2-2'!$AA$288:$AA$568</c:f>
              <c:numCache>
                <c:formatCode>General</c:formatCode>
                <c:ptCount val="281"/>
                <c:pt idx="0">
                  <c:v>-1.6700000000000059E-2</c:v>
                </c:pt>
                <c:pt idx="1">
                  <c:v>-1.5400000000000021E-2</c:v>
                </c:pt>
                <c:pt idx="2">
                  <c:v>-1.4000000000000005E-2</c:v>
                </c:pt>
                <c:pt idx="3">
                  <c:v>-1.2600000000000021E-2</c:v>
                </c:pt>
                <c:pt idx="4">
                  <c:v>-1.1299999999999998E-2</c:v>
                </c:pt>
                <c:pt idx="5">
                  <c:v>-9.9000000000000268E-3</c:v>
                </c:pt>
                <c:pt idx="6">
                  <c:v>-8.5000000000000266E-3</c:v>
                </c:pt>
                <c:pt idx="7">
                  <c:v>-7.1000000000000134E-3</c:v>
                </c:pt>
                <c:pt idx="8">
                  <c:v>-5.7000000000000123E-3</c:v>
                </c:pt>
                <c:pt idx="9">
                  <c:v>-4.3000000000000104E-3</c:v>
                </c:pt>
                <c:pt idx="10">
                  <c:v>-2.900000000000008E-3</c:v>
                </c:pt>
                <c:pt idx="11">
                  <c:v>-1.5000000000000044E-3</c:v>
                </c:pt>
                <c:pt idx="12">
                  <c:v>-1.0000000000000044E-4</c:v>
                </c:pt>
                <c:pt idx="13">
                  <c:v>1.299999999999998E-3</c:v>
                </c:pt>
                <c:pt idx="14">
                  <c:v>2.7000000000000106E-3</c:v>
                </c:pt>
                <c:pt idx="15">
                  <c:v>4.1000000000000003E-3</c:v>
                </c:pt>
                <c:pt idx="16">
                  <c:v>5.5000000000000153E-3</c:v>
                </c:pt>
                <c:pt idx="17">
                  <c:v>6.900000000000019E-3</c:v>
                </c:pt>
                <c:pt idx="18">
                  <c:v>8.3000000000000226E-3</c:v>
                </c:pt>
                <c:pt idx="19">
                  <c:v>9.700000000000009E-3</c:v>
                </c:pt>
                <c:pt idx="20">
                  <c:v>1.110000000000004E-2</c:v>
                </c:pt>
                <c:pt idx="21">
                  <c:v>1.2500000000000023E-2</c:v>
                </c:pt>
                <c:pt idx="22">
                  <c:v>1.3899999999999999E-2</c:v>
                </c:pt>
                <c:pt idx="23">
                  <c:v>1.5200000000000035E-2</c:v>
                </c:pt>
                <c:pt idx="24">
                  <c:v>1.6600000000000056E-2</c:v>
                </c:pt>
                <c:pt idx="25">
                  <c:v>1.8000000000000023E-2</c:v>
                </c:pt>
                <c:pt idx="26">
                  <c:v>1.9300000000000053E-2</c:v>
                </c:pt>
                <c:pt idx="27">
                  <c:v>2.070000000000001E-2</c:v>
                </c:pt>
                <c:pt idx="28">
                  <c:v>2.2000000000000068E-2</c:v>
                </c:pt>
                <c:pt idx="29">
                  <c:v>2.3400000000000011E-2</c:v>
                </c:pt>
                <c:pt idx="30">
                  <c:v>2.470000000000001E-2</c:v>
                </c:pt>
                <c:pt idx="31">
                  <c:v>2.6000000000000065E-2</c:v>
                </c:pt>
                <c:pt idx="32">
                  <c:v>2.7400000000000094E-2</c:v>
                </c:pt>
                <c:pt idx="33">
                  <c:v>2.870000000000001E-2</c:v>
                </c:pt>
                <c:pt idx="34">
                  <c:v>3.0000000000000051E-2</c:v>
                </c:pt>
                <c:pt idx="35">
                  <c:v>3.1300000000000015E-2</c:v>
                </c:pt>
                <c:pt idx="36">
                  <c:v>3.2600000000000101E-2</c:v>
                </c:pt>
                <c:pt idx="37">
                  <c:v>3.3800000000000031E-2</c:v>
                </c:pt>
                <c:pt idx="38">
                  <c:v>3.5100000000000006E-2</c:v>
                </c:pt>
                <c:pt idx="39">
                  <c:v>3.6400000000000092E-2</c:v>
                </c:pt>
                <c:pt idx="40">
                  <c:v>3.7600000000000106E-2</c:v>
                </c:pt>
                <c:pt idx="41">
                  <c:v>3.8900000000000011E-2</c:v>
                </c:pt>
                <c:pt idx="42">
                  <c:v>4.0100000000000004E-2</c:v>
                </c:pt>
                <c:pt idx="43">
                  <c:v>4.1400000000000013E-2</c:v>
                </c:pt>
                <c:pt idx="44">
                  <c:v>4.2600000000000013E-2</c:v>
                </c:pt>
                <c:pt idx="45">
                  <c:v>4.3800000000000033E-2</c:v>
                </c:pt>
                <c:pt idx="46">
                  <c:v>4.5000000000000033E-2</c:v>
                </c:pt>
                <c:pt idx="47">
                  <c:v>4.6199999999999998E-2</c:v>
                </c:pt>
                <c:pt idx="48">
                  <c:v>4.7400000000000102E-2</c:v>
                </c:pt>
                <c:pt idx="49">
                  <c:v>4.8500000000000022E-2</c:v>
                </c:pt>
                <c:pt idx="50">
                  <c:v>4.9700000000000133E-2</c:v>
                </c:pt>
                <c:pt idx="51">
                  <c:v>5.0900000000000063E-2</c:v>
                </c:pt>
                <c:pt idx="52">
                  <c:v>5.2000000000000123E-2</c:v>
                </c:pt>
                <c:pt idx="53">
                  <c:v>5.3100000000000022E-2</c:v>
                </c:pt>
                <c:pt idx="54">
                  <c:v>5.4300000000000175E-2</c:v>
                </c:pt>
                <c:pt idx="55">
                  <c:v>5.5400000000000074E-2</c:v>
                </c:pt>
                <c:pt idx="56">
                  <c:v>5.6500000000000015E-2</c:v>
                </c:pt>
                <c:pt idx="57">
                  <c:v>5.7600000000000033E-2</c:v>
                </c:pt>
                <c:pt idx="58">
                  <c:v>5.8600000000000006E-2</c:v>
                </c:pt>
                <c:pt idx="59">
                  <c:v>5.9700000000000183E-2</c:v>
                </c:pt>
                <c:pt idx="60">
                  <c:v>6.0800000000000104E-2</c:v>
                </c:pt>
                <c:pt idx="61">
                  <c:v>6.1800000000000063E-2</c:v>
                </c:pt>
                <c:pt idx="62">
                  <c:v>6.2800000000000092E-2</c:v>
                </c:pt>
                <c:pt idx="63">
                  <c:v>6.3800000000000023E-2</c:v>
                </c:pt>
                <c:pt idx="64">
                  <c:v>6.4900000000000083E-2</c:v>
                </c:pt>
                <c:pt idx="65">
                  <c:v>6.5900000000000014E-2</c:v>
                </c:pt>
                <c:pt idx="66">
                  <c:v>6.6800000000000012E-2</c:v>
                </c:pt>
                <c:pt idx="67">
                  <c:v>6.780000000000011E-2</c:v>
                </c:pt>
                <c:pt idx="68">
                  <c:v>6.8800000000000083E-2</c:v>
                </c:pt>
                <c:pt idx="69">
                  <c:v>6.9700000000000123E-2</c:v>
                </c:pt>
                <c:pt idx="70">
                  <c:v>7.0700000000000124E-2</c:v>
                </c:pt>
                <c:pt idx="71">
                  <c:v>7.1600000000000011E-2</c:v>
                </c:pt>
                <c:pt idx="72">
                  <c:v>7.2500000000000064E-2</c:v>
                </c:pt>
                <c:pt idx="73">
                  <c:v>7.340000000000009E-2</c:v>
                </c:pt>
                <c:pt idx="74">
                  <c:v>7.4300000000000241E-2</c:v>
                </c:pt>
                <c:pt idx="75">
                  <c:v>7.5200000000000031E-2</c:v>
                </c:pt>
                <c:pt idx="76">
                  <c:v>7.6000000000000081E-2</c:v>
                </c:pt>
                <c:pt idx="77">
                  <c:v>7.6900000000000024E-2</c:v>
                </c:pt>
                <c:pt idx="78">
                  <c:v>7.7700000000000241E-2</c:v>
                </c:pt>
                <c:pt idx="79">
                  <c:v>7.8600000000000003E-2</c:v>
                </c:pt>
                <c:pt idx="80">
                  <c:v>7.9400000000000123E-2</c:v>
                </c:pt>
                <c:pt idx="81">
                  <c:v>8.0200000000000063E-2</c:v>
                </c:pt>
                <c:pt idx="82">
                  <c:v>8.1000000000000044E-2</c:v>
                </c:pt>
                <c:pt idx="83">
                  <c:v>8.1700000000000064E-2</c:v>
                </c:pt>
                <c:pt idx="84">
                  <c:v>8.2500000000000046E-2</c:v>
                </c:pt>
                <c:pt idx="85">
                  <c:v>8.3200000000000066E-2</c:v>
                </c:pt>
                <c:pt idx="86">
                  <c:v>8.4000000000000227E-2</c:v>
                </c:pt>
                <c:pt idx="87">
                  <c:v>8.4700000000000206E-2</c:v>
                </c:pt>
                <c:pt idx="88">
                  <c:v>8.5400000000000004E-2</c:v>
                </c:pt>
                <c:pt idx="89">
                  <c:v>8.6100000000000024E-2</c:v>
                </c:pt>
                <c:pt idx="90">
                  <c:v>8.6800000000000044E-2</c:v>
                </c:pt>
                <c:pt idx="91">
                  <c:v>8.7399999999999992E-2</c:v>
                </c:pt>
                <c:pt idx="92">
                  <c:v>8.8100000000000206E-2</c:v>
                </c:pt>
                <c:pt idx="93">
                  <c:v>8.8700000000000265E-2</c:v>
                </c:pt>
                <c:pt idx="94">
                  <c:v>8.9300000000000046E-2</c:v>
                </c:pt>
                <c:pt idx="95">
                  <c:v>9.0000000000000066E-2</c:v>
                </c:pt>
                <c:pt idx="96">
                  <c:v>9.0500000000000247E-2</c:v>
                </c:pt>
                <c:pt idx="97">
                  <c:v>9.1100000000000028E-2</c:v>
                </c:pt>
                <c:pt idx="98">
                  <c:v>9.1700000000000198E-2</c:v>
                </c:pt>
                <c:pt idx="99">
                  <c:v>9.2200000000000004E-2</c:v>
                </c:pt>
                <c:pt idx="100">
                  <c:v>9.2800000000000063E-2</c:v>
                </c:pt>
                <c:pt idx="101">
                  <c:v>9.3300000000000147E-2</c:v>
                </c:pt>
                <c:pt idx="102">
                  <c:v>9.3800000000000244E-2</c:v>
                </c:pt>
                <c:pt idx="103">
                  <c:v>9.4300000000000064E-2</c:v>
                </c:pt>
                <c:pt idx="104">
                  <c:v>9.4800000000000204E-2</c:v>
                </c:pt>
                <c:pt idx="105">
                  <c:v>9.5200000000000048E-2</c:v>
                </c:pt>
                <c:pt idx="106">
                  <c:v>9.5700000000000243E-2</c:v>
                </c:pt>
                <c:pt idx="107">
                  <c:v>9.6100000000000046E-2</c:v>
                </c:pt>
                <c:pt idx="108">
                  <c:v>9.6500000000000224E-2</c:v>
                </c:pt>
                <c:pt idx="109">
                  <c:v>9.6900000000000028E-2</c:v>
                </c:pt>
                <c:pt idx="110">
                  <c:v>9.7300000000000011E-2</c:v>
                </c:pt>
                <c:pt idx="111">
                  <c:v>9.7700000000000065E-2</c:v>
                </c:pt>
                <c:pt idx="112">
                  <c:v>9.8100000000000243E-2</c:v>
                </c:pt>
                <c:pt idx="113">
                  <c:v>9.8400000000000098E-2</c:v>
                </c:pt>
                <c:pt idx="114">
                  <c:v>9.8700000000000246E-2</c:v>
                </c:pt>
                <c:pt idx="115">
                  <c:v>9.9000000000000227E-2</c:v>
                </c:pt>
                <c:pt idx="116">
                  <c:v>9.9300000000000166E-2</c:v>
                </c:pt>
                <c:pt idx="117">
                  <c:v>9.9600000000000244E-2</c:v>
                </c:pt>
                <c:pt idx="118">
                  <c:v>9.9800000000000208E-2</c:v>
                </c:pt>
                <c:pt idx="119">
                  <c:v>0.10009999999999998</c:v>
                </c:pt>
                <c:pt idx="120">
                  <c:v>0.1003</c:v>
                </c:pt>
                <c:pt idx="121">
                  <c:v>0.10050000000000002</c:v>
                </c:pt>
                <c:pt idx="122">
                  <c:v>0.10070000000000009</c:v>
                </c:pt>
                <c:pt idx="123">
                  <c:v>0.1009</c:v>
                </c:pt>
                <c:pt idx="124">
                  <c:v>0.10100000000000002</c:v>
                </c:pt>
                <c:pt idx="125">
                  <c:v>0.10120000000000012</c:v>
                </c:pt>
                <c:pt idx="126">
                  <c:v>0.1013</c:v>
                </c:pt>
                <c:pt idx="127">
                  <c:v>0.1014</c:v>
                </c:pt>
                <c:pt idx="128">
                  <c:v>0.10150000000000002</c:v>
                </c:pt>
                <c:pt idx="129">
                  <c:v>0.10150000000000002</c:v>
                </c:pt>
                <c:pt idx="130">
                  <c:v>0.10160000000000002</c:v>
                </c:pt>
                <c:pt idx="131">
                  <c:v>0.10160000000000002</c:v>
                </c:pt>
                <c:pt idx="132">
                  <c:v>0.10160000000000002</c:v>
                </c:pt>
                <c:pt idx="133">
                  <c:v>0.10160000000000002</c:v>
                </c:pt>
                <c:pt idx="134">
                  <c:v>0.10160000000000002</c:v>
                </c:pt>
                <c:pt idx="135">
                  <c:v>0.10160000000000002</c:v>
                </c:pt>
                <c:pt idx="136">
                  <c:v>0.10150000000000002</c:v>
                </c:pt>
                <c:pt idx="137">
                  <c:v>0.1014</c:v>
                </c:pt>
                <c:pt idx="138">
                  <c:v>0.1013</c:v>
                </c:pt>
                <c:pt idx="139">
                  <c:v>0.10120000000000012</c:v>
                </c:pt>
                <c:pt idx="140">
                  <c:v>0.10100000000000002</c:v>
                </c:pt>
                <c:pt idx="141">
                  <c:v>0.1009</c:v>
                </c:pt>
                <c:pt idx="142">
                  <c:v>0.10070000000000009</c:v>
                </c:pt>
                <c:pt idx="143">
                  <c:v>0.10050000000000002</c:v>
                </c:pt>
                <c:pt idx="144">
                  <c:v>0.1003</c:v>
                </c:pt>
                <c:pt idx="145">
                  <c:v>0.1</c:v>
                </c:pt>
                <c:pt idx="146">
                  <c:v>9.9800000000000208E-2</c:v>
                </c:pt>
                <c:pt idx="147">
                  <c:v>9.9500000000000366E-2</c:v>
                </c:pt>
                <c:pt idx="148">
                  <c:v>9.9200000000000066E-2</c:v>
                </c:pt>
                <c:pt idx="149">
                  <c:v>9.8900000000000224E-2</c:v>
                </c:pt>
                <c:pt idx="150">
                  <c:v>9.8500000000000268E-2</c:v>
                </c:pt>
                <c:pt idx="151">
                  <c:v>9.8100000000000243E-2</c:v>
                </c:pt>
                <c:pt idx="152">
                  <c:v>9.7700000000000065E-2</c:v>
                </c:pt>
                <c:pt idx="153">
                  <c:v>9.7300000000000011E-2</c:v>
                </c:pt>
                <c:pt idx="154">
                  <c:v>9.6900000000000028E-2</c:v>
                </c:pt>
                <c:pt idx="155">
                  <c:v>9.6400000000000013E-2</c:v>
                </c:pt>
                <c:pt idx="156">
                  <c:v>9.6000000000000127E-2</c:v>
                </c:pt>
                <c:pt idx="157">
                  <c:v>9.5500000000000265E-2</c:v>
                </c:pt>
                <c:pt idx="158">
                  <c:v>9.4900000000000068E-2</c:v>
                </c:pt>
                <c:pt idx="159">
                  <c:v>9.4400000000000026E-2</c:v>
                </c:pt>
                <c:pt idx="160">
                  <c:v>9.3800000000000244E-2</c:v>
                </c:pt>
                <c:pt idx="161">
                  <c:v>9.3200000000000227E-2</c:v>
                </c:pt>
                <c:pt idx="162">
                  <c:v>9.2600000000000127E-2</c:v>
                </c:pt>
                <c:pt idx="163">
                  <c:v>9.1900000000000065E-2</c:v>
                </c:pt>
                <c:pt idx="164">
                  <c:v>9.1200000000000003E-2</c:v>
                </c:pt>
                <c:pt idx="165">
                  <c:v>9.0500000000000247E-2</c:v>
                </c:pt>
                <c:pt idx="166">
                  <c:v>8.9800000000000227E-2</c:v>
                </c:pt>
                <c:pt idx="167">
                  <c:v>8.9100000000000068E-2</c:v>
                </c:pt>
                <c:pt idx="168">
                  <c:v>8.8300000000000128E-2</c:v>
                </c:pt>
                <c:pt idx="169">
                  <c:v>8.7500000000000064E-2</c:v>
                </c:pt>
                <c:pt idx="170">
                  <c:v>8.6600000000000066E-2</c:v>
                </c:pt>
                <c:pt idx="171">
                  <c:v>8.5800000000000098E-2</c:v>
                </c:pt>
                <c:pt idx="172">
                  <c:v>8.4900000000000225E-2</c:v>
                </c:pt>
                <c:pt idx="173">
                  <c:v>8.4000000000000227E-2</c:v>
                </c:pt>
                <c:pt idx="174">
                  <c:v>8.3000000000000226E-2</c:v>
                </c:pt>
                <c:pt idx="175">
                  <c:v>8.2100000000000006E-2</c:v>
                </c:pt>
                <c:pt idx="176">
                  <c:v>8.1100000000000005E-2</c:v>
                </c:pt>
                <c:pt idx="177">
                  <c:v>8.0000000000000127E-2</c:v>
                </c:pt>
                <c:pt idx="178">
                  <c:v>7.9000000000000223E-2</c:v>
                </c:pt>
                <c:pt idx="179">
                  <c:v>7.7900000000000094E-2</c:v>
                </c:pt>
                <c:pt idx="180">
                  <c:v>7.6800000000000063E-2</c:v>
                </c:pt>
                <c:pt idx="181">
                  <c:v>7.5600000000000014E-2</c:v>
                </c:pt>
                <c:pt idx="182">
                  <c:v>7.4400000000000133E-2</c:v>
                </c:pt>
                <c:pt idx="183">
                  <c:v>7.3200000000000029E-2</c:v>
                </c:pt>
                <c:pt idx="184">
                  <c:v>7.2000000000000092E-2</c:v>
                </c:pt>
                <c:pt idx="185">
                  <c:v>7.0700000000000124E-2</c:v>
                </c:pt>
                <c:pt idx="186">
                  <c:v>6.9400000000000114E-2</c:v>
                </c:pt>
                <c:pt idx="187">
                  <c:v>6.8099999999999994E-2</c:v>
                </c:pt>
                <c:pt idx="188">
                  <c:v>6.6700000000000023E-2</c:v>
                </c:pt>
                <c:pt idx="189">
                  <c:v>6.5300000000000094E-2</c:v>
                </c:pt>
                <c:pt idx="190">
                  <c:v>6.3800000000000023E-2</c:v>
                </c:pt>
                <c:pt idx="191">
                  <c:v>6.2400000000000122E-2</c:v>
                </c:pt>
                <c:pt idx="192">
                  <c:v>6.0800000000000104E-2</c:v>
                </c:pt>
                <c:pt idx="193">
                  <c:v>5.9300000000000179E-2</c:v>
                </c:pt>
                <c:pt idx="194">
                  <c:v>5.7700000000000133E-2</c:v>
                </c:pt>
                <c:pt idx="195">
                  <c:v>5.6099999999999997E-2</c:v>
                </c:pt>
                <c:pt idx="196">
                  <c:v>5.440000000000015E-2</c:v>
                </c:pt>
                <c:pt idx="197">
                  <c:v>5.2800000000000104E-2</c:v>
                </c:pt>
                <c:pt idx="198">
                  <c:v>5.1000000000000004E-2</c:v>
                </c:pt>
                <c:pt idx="199">
                  <c:v>4.9300000000000156E-2</c:v>
                </c:pt>
                <c:pt idx="200">
                  <c:v>4.7500000000000084E-2</c:v>
                </c:pt>
                <c:pt idx="201">
                  <c:v>4.5600000000000002E-2</c:v>
                </c:pt>
                <c:pt idx="202">
                  <c:v>4.3800000000000033E-2</c:v>
                </c:pt>
                <c:pt idx="203">
                  <c:v>4.19E-2</c:v>
                </c:pt>
                <c:pt idx="204">
                  <c:v>3.9900000000000012E-2</c:v>
                </c:pt>
                <c:pt idx="205">
                  <c:v>3.7900000000000052E-2</c:v>
                </c:pt>
                <c:pt idx="206">
                  <c:v>3.5900000000000036E-2</c:v>
                </c:pt>
                <c:pt idx="207">
                  <c:v>3.3900000000000013E-2</c:v>
                </c:pt>
                <c:pt idx="208">
                  <c:v>3.1800000000000092E-2</c:v>
                </c:pt>
                <c:pt idx="209">
                  <c:v>2.9600000000000046E-2</c:v>
                </c:pt>
                <c:pt idx="210">
                  <c:v>2.7500000000000042E-2</c:v>
                </c:pt>
                <c:pt idx="211">
                  <c:v>2.5300000000000031E-2</c:v>
                </c:pt>
                <c:pt idx="212">
                  <c:v>2.3099999999999999E-2</c:v>
                </c:pt>
                <c:pt idx="213">
                  <c:v>2.0799999999999999E-2</c:v>
                </c:pt>
                <c:pt idx="214">
                  <c:v>1.8499999999999999E-2</c:v>
                </c:pt>
                <c:pt idx="215">
                  <c:v>1.6199999999999999E-2</c:v>
                </c:pt>
                <c:pt idx="216">
                  <c:v>1.3899999999999999E-2</c:v>
                </c:pt>
                <c:pt idx="217">
                  <c:v>1.1500000000000045E-2</c:v>
                </c:pt>
                <c:pt idx="218">
                  <c:v>9.1000000000000247E-3</c:v>
                </c:pt>
                <c:pt idx="219">
                  <c:v>6.8000000000000144E-3</c:v>
                </c:pt>
                <c:pt idx="220">
                  <c:v>4.3000000000000104E-3</c:v>
                </c:pt>
                <c:pt idx="221">
                  <c:v>1.9000000000000067E-3</c:v>
                </c:pt>
                <c:pt idx="222">
                  <c:v>-5.0000000000000131E-4</c:v>
                </c:pt>
                <c:pt idx="223">
                  <c:v>-2.900000000000008E-3</c:v>
                </c:pt>
                <c:pt idx="224">
                  <c:v>-5.3000000000000104E-3</c:v>
                </c:pt>
                <c:pt idx="225">
                  <c:v>-7.7000000000000237E-3</c:v>
                </c:pt>
                <c:pt idx="226">
                  <c:v>-1.0100000000000001E-2</c:v>
                </c:pt>
                <c:pt idx="227">
                  <c:v>-1.2400000000000027E-2</c:v>
                </c:pt>
                <c:pt idx="228">
                  <c:v>-1.4800000000000021E-2</c:v>
                </c:pt>
                <c:pt idx="229">
                  <c:v>-1.7000000000000029E-2</c:v>
                </c:pt>
                <c:pt idx="230">
                  <c:v>-1.9300000000000053E-2</c:v>
                </c:pt>
                <c:pt idx="231">
                  <c:v>-2.1400000000000051E-2</c:v>
                </c:pt>
                <c:pt idx="232">
                  <c:v>-2.35E-2</c:v>
                </c:pt>
                <c:pt idx="233">
                  <c:v>-2.5600000000000046E-2</c:v>
                </c:pt>
                <c:pt idx="234">
                  <c:v>-2.7500000000000042E-2</c:v>
                </c:pt>
                <c:pt idx="235">
                  <c:v>-2.9399999999999999E-2</c:v>
                </c:pt>
                <c:pt idx="236">
                  <c:v>-3.1100000000000041E-2</c:v>
                </c:pt>
                <c:pt idx="237">
                  <c:v>-3.2800000000000121E-2</c:v>
                </c:pt>
                <c:pt idx="238">
                  <c:v>-3.4300000000000011E-2</c:v>
                </c:pt>
                <c:pt idx="239">
                  <c:v>-3.5700000000000016E-2</c:v>
                </c:pt>
                <c:pt idx="240">
                  <c:v>-3.7000000000000095E-2</c:v>
                </c:pt>
                <c:pt idx="241">
                  <c:v>-3.8200000000000012E-2</c:v>
                </c:pt>
                <c:pt idx="242">
                  <c:v>-3.9300000000000002E-2</c:v>
                </c:pt>
                <c:pt idx="243">
                  <c:v>-4.0200000000000007E-2</c:v>
                </c:pt>
                <c:pt idx="244">
                  <c:v>-4.1000000000000002E-2</c:v>
                </c:pt>
                <c:pt idx="245">
                  <c:v>-4.1700000000000022E-2</c:v>
                </c:pt>
                <c:pt idx="246">
                  <c:v>-4.2300000000000094E-2</c:v>
                </c:pt>
                <c:pt idx="247">
                  <c:v>-4.2700000000000113E-2</c:v>
                </c:pt>
                <c:pt idx="248">
                  <c:v>-4.3000000000000003E-2</c:v>
                </c:pt>
                <c:pt idx="249">
                  <c:v>-4.3199999999999995E-2</c:v>
                </c:pt>
                <c:pt idx="250">
                  <c:v>-4.3299999999999998E-2</c:v>
                </c:pt>
                <c:pt idx="251">
                  <c:v>-4.3299999999999998E-2</c:v>
                </c:pt>
                <c:pt idx="252">
                  <c:v>-4.3199999999999995E-2</c:v>
                </c:pt>
                <c:pt idx="253">
                  <c:v>-4.3000000000000003E-2</c:v>
                </c:pt>
                <c:pt idx="254">
                  <c:v>-4.2700000000000113E-2</c:v>
                </c:pt>
                <c:pt idx="255">
                  <c:v>-4.2400000000000083E-2</c:v>
                </c:pt>
                <c:pt idx="256">
                  <c:v>-4.19E-2</c:v>
                </c:pt>
                <c:pt idx="257">
                  <c:v>-4.1400000000000013E-2</c:v>
                </c:pt>
                <c:pt idx="258">
                  <c:v>-4.0800000000000024E-2</c:v>
                </c:pt>
                <c:pt idx="259">
                  <c:v>-4.0100000000000004E-2</c:v>
                </c:pt>
                <c:pt idx="260">
                  <c:v>-3.9400000000000032E-2</c:v>
                </c:pt>
                <c:pt idx="261">
                  <c:v>-3.8600000000000016E-2</c:v>
                </c:pt>
                <c:pt idx="262">
                  <c:v>-3.7800000000000118E-2</c:v>
                </c:pt>
                <c:pt idx="263">
                  <c:v>-3.6900000000000051E-2</c:v>
                </c:pt>
                <c:pt idx="264">
                  <c:v>-3.6000000000000046E-2</c:v>
                </c:pt>
                <c:pt idx="265">
                  <c:v>-3.5000000000000045E-2</c:v>
                </c:pt>
                <c:pt idx="266">
                  <c:v>-3.4000000000000002E-2</c:v>
                </c:pt>
                <c:pt idx="267">
                  <c:v>-3.2900000000000054E-2</c:v>
                </c:pt>
                <c:pt idx="268">
                  <c:v>-3.1800000000000092E-2</c:v>
                </c:pt>
                <c:pt idx="269">
                  <c:v>-3.0700000000000012E-2</c:v>
                </c:pt>
                <c:pt idx="270">
                  <c:v>-2.9500000000000002E-2</c:v>
                </c:pt>
                <c:pt idx="271">
                  <c:v>-2.8299999999999999E-2</c:v>
                </c:pt>
                <c:pt idx="272">
                  <c:v>-2.7100000000000051E-2</c:v>
                </c:pt>
                <c:pt idx="273">
                  <c:v>-2.5900000000000006E-2</c:v>
                </c:pt>
                <c:pt idx="274">
                  <c:v>-2.470000000000001E-2</c:v>
                </c:pt>
                <c:pt idx="275">
                  <c:v>-2.3400000000000011E-2</c:v>
                </c:pt>
                <c:pt idx="276">
                  <c:v>-2.2100000000000012E-2</c:v>
                </c:pt>
                <c:pt idx="277">
                  <c:v>-2.0799999999999999E-2</c:v>
                </c:pt>
                <c:pt idx="278">
                  <c:v>-1.9500000000000052E-2</c:v>
                </c:pt>
                <c:pt idx="279">
                  <c:v>-1.8200000000000049E-2</c:v>
                </c:pt>
                <c:pt idx="280">
                  <c:v>-1.6799999999999999E-2</c:v>
                </c:pt>
              </c:numCache>
            </c:numRef>
          </c:yVal>
        </c:ser>
        <c:ser>
          <c:idx val="3"/>
          <c:order val="2"/>
          <c:tx>
            <c:v>Орбита ПВД</c:v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'TAB2-2'!$Z$572:$Z$852</c:f>
              <c:numCache>
                <c:formatCode>General</c:formatCode>
                <c:ptCount val="281"/>
                <c:pt idx="0">
                  <c:v>-7.3100000000000082E-2</c:v>
                </c:pt>
                <c:pt idx="1">
                  <c:v>-7.4700000000000252E-2</c:v>
                </c:pt>
                <c:pt idx="2">
                  <c:v>-7.6300000000000034E-2</c:v>
                </c:pt>
                <c:pt idx="3">
                  <c:v>-7.7800000000000133E-2</c:v>
                </c:pt>
                <c:pt idx="4">
                  <c:v>-7.9200000000000104E-2</c:v>
                </c:pt>
                <c:pt idx="5">
                  <c:v>-8.0600000000000227E-2</c:v>
                </c:pt>
                <c:pt idx="6">
                  <c:v>-8.2000000000000003E-2</c:v>
                </c:pt>
                <c:pt idx="7">
                  <c:v>-8.3300000000000068E-2</c:v>
                </c:pt>
                <c:pt idx="8">
                  <c:v>-8.4600000000000244E-2</c:v>
                </c:pt>
                <c:pt idx="9">
                  <c:v>-8.5800000000000098E-2</c:v>
                </c:pt>
                <c:pt idx="10">
                  <c:v>-8.7000000000000022E-2</c:v>
                </c:pt>
                <c:pt idx="11">
                  <c:v>-8.8200000000000098E-2</c:v>
                </c:pt>
                <c:pt idx="12">
                  <c:v>-8.9300000000000046E-2</c:v>
                </c:pt>
                <c:pt idx="13">
                  <c:v>-9.0400000000000022E-2</c:v>
                </c:pt>
                <c:pt idx="14">
                  <c:v>-9.1400000000000009E-2</c:v>
                </c:pt>
                <c:pt idx="15">
                  <c:v>-9.240000000000001E-2</c:v>
                </c:pt>
                <c:pt idx="16">
                  <c:v>-9.3400000000000066E-2</c:v>
                </c:pt>
                <c:pt idx="17">
                  <c:v>-9.4300000000000064E-2</c:v>
                </c:pt>
                <c:pt idx="18">
                  <c:v>-9.5200000000000048E-2</c:v>
                </c:pt>
                <c:pt idx="19">
                  <c:v>-9.6100000000000046E-2</c:v>
                </c:pt>
                <c:pt idx="20">
                  <c:v>-9.6900000000000028E-2</c:v>
                </c:pt>
                <c:pt idx="21">
                  <c:v>-9.7700000000000065E-2</c:v>
                </c:pt>
                <c:pt idx="22">
                  <c:v>-9.8400000000000098E-2</c:v>
                </c:pt>
                <c:pt idx="23">
                  <c:v>-9.9100000000000202E-2</c:v>
                </c:pt>
                <c:pt idx="24">
                  <c:v>-9.9800000000000208E-2</c:v>
                </c:pt>
                <c:pt idx="25">
                  <c:v>-0.10050000000000002</c:v>
                </c:pt>
                <c:pt idx="26">
                  <c:v>-0.10110000000000002</c:v>
                </c:pt>
                <c:pt idx="27">
                  <c:v>-0.10170000000000012</c:v>
                </c:pt>
                <c:pt idx="28">
                  <c:v>-0.10220000000000012</c:v>
                </c:pt>
                <c:pt idx="29">
                  <c:v>-0.1028</c:v>
                </c:pt>
                <c:pt idx="30">
                  <c:v>-0.10320000000000012</c:v>
                </c:pt>
                <c:pt idx="31">
                  <c:v>-0.10370000000000019</c:v>
                </c:pt>
                <c:pt idx="32">
                  <c:v>-0.10410000000000012</c:v>
                </c:pt>
                <c:pt idx="33">
                  <c:v>-0.10460000000000012</c:v>
                </c:pt>
                <c:pt idx="34">
                  <c:v>-0.10489999999999998</c:v>
                </c:pt>
                <c:pt idx="35">
                  <c:v>-0.1053</c:v>
                </c:pt>
                <c:pt idx="36">
                  <c:v>-0.10560000000000012</c:v>
                </c:pt>
                <c:pt idx="37">
                  <c:v>-0.10589999999999998</c:v>
                </c:pt>
                <c:pt idx="38">
                  <c:v>-0.1062000000000002</c:v>
                </c:pt>
                <c:pt idx="39">
                  <c:v>-0.10639999999999998</c:v>
                </c:pt>
                <c:pt idx="40">
                  <c:v>-0.10660000000000019</c:v>
                </c:pt>
                <c:pt idx="41">
                  <c:v>-0.10680000000000002</c:v>
                </c:pt>
                <c:pt idx="42">
                  <c:v>-0.10690000000000002</c:v>
                </c:pt>
                <c:pt idx="43">
                  <c:v>-0.1071000000000002</c:v>
                </c:pt>
                <c:pt idx="44">
                  <c:v>-0.10720000000000021</c:v>
                </c:pt>
                <c:pt idx="45">
                  <c:v>-0.10730000000000002</c:v>
                </c:pt>
                <c:pt idx="46">
                  <c:v>-0.10730000000000002</c:v>
                </c:pt>
                <c:pt idx="47">
                  <c:v>-0.10740000000000002</c:v>
                </c:pt>
                <c:pt idx="48">
                  <c:v>-0.10740000000000002</c:v>
                </c:pt>
                <c:pt idx="49">
                  <c:v>-0.10740000000000002</c:v>
                </c:pt>
                <c:pt idx="50">
                  <c:v>-0.10730000000000002</c:v>
                </c:pt>
                <c:pt idx="51">
                  <c:v>-0.10730000000000002</c:v>
                </c:pt>
                <c:pt idx="52">
                  <c:v>-0.10720000000000021</c:v>
                </c:pt>
                <c:pt idx="53">
                  <c:v>-0.1071000000000002</c:v>
                </c:pt>
                <c:pt idx="54">
                  <c:v>-0.10690000000000002</c:v>
                </c:pt>
                <c:pt idx="55">
                  <c:v>-0.10680000000000002</c:v>
                </c:pt>
                <c:pt idx="56">
                  <c:v>-0.10660000000000019</c:v>
                </c:pt>
                <c:pt idx="57">
                  <c:v>-0.10639999999999998</c:v>
                </c:pt>
                <c:pt idx="58">
                  <c:v>-0.1062000000000002</c:v>
                </c:pt>
                <c:pt idx="59">
                  <c:v>-0.10600000000000002</c:v>
                </c:pt>
                <c:pt idx="60">
                  <c:v>-0.1057000000000002</c:v>
                </c:pt>
                <c:pt idx="61">
                  <c:v>-0.10539999999999998</c:v>
                </c:pt>
                <c:pt idx="62">
                  <c:v>-0.10510000000000012</c:v>
                </c:pt>
                <c:pt idx="63">
                  <c:v>-0.1048</c:v>
                </c:pt>
                <c:pt idx="64">
                  <c:v>-0.10450000000000002</c:v>
                </c:pt>
                <c:pt idx="65">
                  <c:v>-0.10410000000000012</c:v>
                </c:pt>
                <c:pt idx="66">
                  <c:v>-0.10370000000000019</c:v>
                </c:pt>
                <c:pt idx="67">
                  <c:v>-0.1033</c:v>
                </c:pt>
                <c:pt idx="68">
                  <c:v>-0.10290000000000002</c:v>
                </c:pt>
                <c:pt idx="69">
                  <c:v>-0.1024</c:v>
                </c:pt>
                <c:pt idx="70">
                  <c:v>-0.10199999999999998</c:v>
                </c:pt>
                <c:pt idx="71">
                  <c:v>-0.10150000000000002</c:v>
                </c:pt>
                <c:pt idx="72">
                  <c:v>-0.10100000000000002</c:v>
                </c:pt>
                <c:pt idx="73">
                  <c:v>-0.10050000000000002</c:v>
                </c:pt>
                <c:pt idx="74">
                  <c:v>-0.1</c:v>
                </c:pt>
                <c:pt idx="75">
                  <c:v>-9.9400000000000044E-2</c:v>
                </c:pt>
                <c:pt idx="76">
                  <c:v>-9.8900000000000224E-2</c:v>
                </c:pt>
                <c:pt idx="77">
                  <c:v>-9.8300000000000068E-2</c:v>
                </c:pt>
                <c:pt idx="78">
                  <c:v>-9.7700000000000065E-2</c:v>
                </c:pt>
                <c:pt idx="79">
                  <c:v>-9.7000000000000045E-2</c:v>
                </c:pt>
                <c:pt idx="80">
                  <c:v>-9.6400000000000013E-2</c:v>
                </c:pt>
                <c:pt idx="81">
                  <c:v>-9.5700000000000243E-2</c:v>
                </c:pt>
                <c:pt idx="82">
                  <c:v>-9.5100000000000046E-2</c:v>
                </c:pt>
                <c:pt idx="83">
                  <c:v>-9.4400000000000026E-2</c:v>
                </c:pt>
                <c:pt idx="84">
                  <c:v>-9.3700000000000228E-2</c:v>
                </c:pt>
                <c:pt idx="85">
                  <c:v>-9.3000000000000208E-2</c:v>
                </c:pt>
                <c:pt idx="86">
                  <c:v>-9.2200000000000004E-2</c:v>
                </c:pt>
                <c:pt idx="87">
                  <c:v>-9.1500000000000206E-2</c:v>
                </c:pt>
                <c:pt idx="88">
                  <c:v>-9.0700000000000225E-2</c:v>
                </c:pt>
                <c:pt idx="89">
                  <c:v>-8.9900000000000202E-2</c:v>
                </c:pt>
                <c:pt idx="90">
                  <c:v>-8.9100000000000068E-2</c:v>
                </c:pt>
                <c:pt idx="91">
                  <c:v>-8.8300000000000128E-2</c:v>
                </c:pt>
                <c:pt idx="92">
                  <c:v>-8.7500000000000064E-2</c:v>
                </c:pt>
                <c:pt idx="93">
                  <c:v>-8.6600000000000066E-2</c:v>
                </c:pt>
                <c:pt idx="94">
                  <c:v>-8.5800000000000098E-2</c:v>
                </c:pt>
                <c:pt idx="95">
                  <c:v>-8.4900000000000225E-2</c:v>
                </c:pt>
                <c:pt idx="96">
                  <c:v>-8.4000000000000227E-2</c:v>
                </c:pt>
                <c:pt idx="97">
                  <c:v>-8.3100000000000243E-2</c:v>
                </c:pt>
                <c:pt idx="98">
                  <c:v>-8.2200000000000009E-2</c:v>
                </c:pt>
                <c:pt idx="99">
                  <c:v>-8.1200000000000022E-2</c:v>
                </c:pt>
                <c:pt idx="100">
                  <c:v>-8.0300000000000024E-2</c:v>
                </c:pt>
                <c:pt idx="101">
                  <c:v>-7.9300000000000134E-2</c:v>
                </c:pt>
                <c:pt idx="102">
                  <c:v>-7.8300000000000092E-2</c:v>
                </c:pt>
                <c:pt idx="103">
                  <c:v>-7.7300000000000132E-2</c:v>
                </c:pt>
                <c:pt idx="104">
                  <c:v>-7.6300000000000034E-2</c:v>
                </c:pt>
                <c:pt idx="105">
                  <c:v>-7.5300000000000103E-2</c:v>
                </c:pt>
                <c:pt idx="106">
                  <c:v>-7.4300000000000241E-2</c:v>
                </c:pt>
                <c:pt idx="107">
                  <c:v>-7.3200000000000029E-2</c:v>
                </c:pt>
                <c:pt idx="108">
                  <c:v>-7.2200000000000014E-2</c:v>
                </c:pt>
                <c:pt idx="109">
                  <c:v>-7.110000000000001E-2</c:v>
                </c:pt>
                <c:pt idx="110">
                  <c:v>-7.0000000000000034E-2</c:v>
                </c:pt>
                <c:pt idx="111">
                  <c:v>-6.8900000000000031E-2</c:v>
                </c:pt>
                <c:pt idx="112">
                  <c:v>-6.780000000000011E-2</c:v>
                </c:pt>
                <c:pt idx="113">
                  <c:v>-6.6700000000000023E-2</c:v>
                </c:pt>
                <c:pt idx="114">
                  <c:v>-6.5600000000000033E-2</c:v>
                </c:pt>
                <c:pt idx="115">
                  <c:v>-6.4400000000000124E-2</c:v>
                </c:pt>
                <c:pt idx="116">
                  <c:v>-6.320000000000002E-2</c:v>
                </c:pt>
                <c:pt idx="117">
                  <c:v>-6.2100000000000093E-2</c:v>
                </c:pt>
                <c:pt idx="118">
                  <c:v>-6.0900000000000093E-2</c:v>
                </c:pt>
                <c:pt idx="119">
                  <c:v>-5.9700000000000183E-2</c:v>
                </c:pt>
                <c:pt idx="120">
                  <c:v>-5.8500000000000017E-2</c:v>
                </c:pt>
                <c:pt idx="121">
                  <c:v>-5.7300000000000149E-2</c:v>
                </c:pt>
                <c:pt idx="122">
                  <c:v>-5.6000000000000022E-2</c:v>
                </c:pt>
                <c:pt idx="123">
                  <c:v>-5.4800000000000133E-2</c:v>
                </c:pt>
                <c:pt idx="124">
                  <c:v>-5.3600000000000002E-2</c:v>
                </c:pt>
                <c:pt idx="125">
                  <c:v>-5.2300000000000124E-2</c:v>
                </c:pt>
                <c:pt idx="126">
                  <c:v>-5.1000000000000004E-2</c:v>
                </c:pt>
                <c:pt idx="127">
                  <c:v>-4.9700000000000133E-2</c:v>
                </c:pt>
                <c:pt idx="128">
                  <c:v>-4.8500000000000022E-2</c:v>
                </c:pt>
                <c:pt idx="129">
                  <c:v>-4.7200000000000013E-2</c:v>
                </c:pt>
                <c:pt idx="130">
                  <c:v>-4.5800000000000084E-2</c:v>
                </c:pt>
                <c:pt idx="131">
                  <c:v>-4.4500000000000102E-2</c:v>
                </c:pt>
                <c:pt idx="132">
                  <c:v>-4.3199999999999995E-2</c:v>
                </c:pt>
                <c:pt idx="133">
                  <c:v>-4.19E-2</c:v>
                </c:pt>
                <c:pt idx="134">
                  <c:v>-4.0500000000000022E-2</c:v>
                </c:pt>
                <c:pt idx="135">
                  <c:v>-3.9100000000000044E-2</c:v>
                </c:pt>
                <c:pt idx="136">
                  <c:v>-3.7800000000000118E-2</c:v>
                </c:pt>
                <c:pt idx="137">
                  <c:v>-3.6400000000000092E-2</c:v>
                </c:pt>
                <c:pt idx="138">
                  <c:v>-3.5000000000000045E-2</c:v>
                </c:pt>
                <c:pt idx="139">
                  <c:v>-3.3599999999999998E-2</c:v>
                </c:pt>
                <c:pt idx="140">
                  <c:v>-3.2200000000000104E-2</c:v>
                </c:pt>
                <c:pt idx="141">
                  <c:v>-3.0800000000000056E-2</c:v>
                </c:pt>
                <c:pt idx="142">
                  <c:v>-2.9399999999999999E-2</c:v>
                </c:pt>
                <c:pt idx="143">
                  <c:v>-2.8000000000000011E-2</c:v>
                </c:pt>
                <c:pt idx="144">
                  <c:v>-2.6600000000000075E-2</c:v>
                </c:pt>
                <c:pt idx="145">
                  <c:v>-2.5100000000000011E-2</c:v>
                </c:pt>
                <c:pt idx="146">
                  <c:v>-2.3699999999999999E-2</c:v>
                </c:pt>
                <c:pt idx="147">
                  <c:v>-2.2200000000000056E-2</c:v>
                </c:pt>
                <c:pt idx="148">
                  <c:v>-2.0799999999999999E-2</c:v>
                </c:pt>
                <c:pt idx="149">
                  <c:v>-1.9300000000000053E-2</c:v>
                </c:pt>
                <c:pt idx="150">
                  <c:v>-1.7900000000000041E-2</c:v>
                </c:pt>
                <c:pt idx="151">
                  <c:v>-1.6400000000000057E-2</c:v>
                </c:pt>
                <c:pt idx="152">
                  <c:v>-1.4900000000000021E-2</c:v>
                </c:pt>
                <c:pt idx="153">
                  <c:v>-1.3400000000000044E-2</c:v>
                </c:pt>
                <c:pt idx="154">
                  <c:v>-1.2000000000000021E-2</c:v>
                </c:pt>
                <c:pt idx="155">
                  <c:v>-1.0500000000000021E-2</c:v>
                </c:pt>
                <c:pt idx="156">
                  <c:v>-9.0000000000000167E-3</c:v>
                </c:pt>
                <c:pt idx="157">
                  <c:v>-7.5000000000000171E-3</c:v>
                </c:pt>
                <c:pt idx="158">
                  <c:v>-6.0000000000000114E-3</c:v>
                </c:pt>
                <c:pt idx="159">
                  <c:v>-4.5000000000000083E-3</c:v>
                </c:pt>
                <c:pt idx="160">
                  <c:v>-3.0000000000000087E-3</c:v>
                </c:pt>
                <c:pt idx="161">
                  <c:v>-1.5000000000000044E-3</c:v>
                </c:pt>
                <c:pt idx="162">
                  <c:v>0</c:v>
                </c:pt>
                <c:pt idx="163">
                  <c:v>1.5000000000000044E-3</c:v>
                </c:pt>
                <c:pt idx="164">
                  <c:v>3.0000000000000087E-3</c:v>
                </c:pt>
                <c:pt idx="165">
                  <c:v>4.5000000000000083E-3</c:v>
                </c:pt>
                <c:pt idx="166">
                  <c:v>6.0000000000000114E-3</c:v>
                </c:pt>
                <c:pt idx="167">
                  <c:v>7.5000000000000171E-3</c:v>
                </c:pt>
                <c:pt idx="168">
                  <c:v>9.0000000000000167E-3</c:v>
                </c:pt>
                <c:pt idx="169">
                  <c:v>1.0400000000000032E-2</c:v>
                </c:pt>
                <c:pt idx="170">
                  <c:v>1.1900000000000051E-2</c:v>
                </c:pt>
                <c:pt idx="171">
                  <c:v>1.3400000000000044E-2</c:v>
                </c:pt>
                <c:pt idx="172">
                  <c:v>1.4900000000000021E-2</c:v>
                </c:pt>
                <c:pt idx="173">
                  <c:v>1.6299999999999999E-2</c:v>
                </c:pt>
                <c:pt idx="174">
                  <c:v>1.7800000000000041E-2</c:v>
                </c:pt>
                <c:pt idx="175">
                  <c:v>1.9199999999999998E-2</c:v>
                </c:pt>
                <c:pt idx="176">
                  <c:v>2.070000000000001E-2</c:v>
                </c:pt>
                <c:pt idx="177">
                  <c:v>2.2100000000000012E-2</c:v>
                </c:pt>
                <c:pt idx="178">
                  <c:v>2.35E-2</c:v>
                </c:pt>
                <c:pt idx="179">
                  <c:v>2.4900000000000002E-2</c:v>
                </c:pt>
                <c:pt idx="180">
                  <c:v>2.6300000000000032E-2</c:v>
                </c:pt>
                <c:pt idx="181">
                  <c:v>2.7700000000000051E-2</c:v>
                </c:pt>
                <c:pt idx="182">
                  <c:v>2.9000000000000036E-2</c:v>
                </c:pt>
                <c:pt idx="183">
                  <c:v>3.0400000000000052E-2</c:v>
                </c:pt>
                <c:pt idx="184">
                  <c:v>3.1700000000000041E-2</c:v>
                </c:pt>
                <c:pt idx="185">
                  <c:v>3.3000000000000002E-2</c:v>
                </c:pt>
                <c:pt idx="186">
                  <c:v>3.4300000000000011E-2</c:v>
                </c:pt>
                <c:pt idx="187">
                  <c:v>3.5500000000000011E-2</c:v>
                </c:pt>
                <c:pt idx="188">
                  <c:v>3.6700000000000045E-2</c:v>
                </c:pt>
                <c:pt idx="189">
                  <c:v>3.7900000000000052E-2</c:v>
                </c:pt>
                <c:pt idx="190">
                  <c:v>3.9100000000000044E-2</c:v>
                </c:pt>
                <c:pt idx="191">
                  <c:v>4.0200000000000007E-2</c:v>
                </c:pt>
                <c:pt idx="192">
                  <c:v>4.1300000000000024E-2</c:v>
                </c:pt>
                <c:pt idx="193">
                  <c:v>4.2400000000000083E-2</c:v>
                </c:pt>
                <c:pt idx="194">
                  <c:v>4.3400000000000022E-2</c:v>
                </c:pt>
                <c:pt idx="195">
                  <c:v>4.4300000000000124E-2</c:v>
                </c:pt>
                <c:pt idx="196">
                  <c:v>4.5300000000000104E-2</c:v>
                </c:pt>
                <c:pt idx="197">
                  <c:v>4.6100000000000002E-2</c:v>
                </c:pt>
                <c:pt idx="198">
                  <c:v>4.6899999999999997E-2</c:v>
                </c:pt>
                <c:pt idx="199">
                  <c:v>4.7700000000000124E-2</c:v>
                </c:pt>
                <c:pt idx="200">
                  <c:v>4.8400000000000033E-2</c:v>
                </c:pt>
                <c:pt idx="201">
                  <c:v>4.9000000000000113E-2</c:v>
                </c:pt>
                <c:pt idx="202">
                  <c:v>4.9600000000000033E-2</c:v>
                </c:pt>
                <c:pt idx="203">
                  <c:v>5.0000000000000093E-2</c:v>
                </c:pt>
                <c:pt idx="204">
                  <c:v>5.0400000000000084E-2</c:v>
                </c:pt>
                <c:pt idx="205">
                  <c:v>5.0800000000000074E-2</c:v>
                </c:pt>
                <c:pt idx="206">
                  <c:v>5.1000000000000004E-2</c:v>
                </c:pt>
                <c:pt idx="207">
                  <c:v>5.1100000000000007E-2</c:v>
                </c:pt>
                <c:pt idx="208">
                  <c:v>5.1100000000000007E-2</c:v>
                </c:pt>
                <c:pt idx="209">
                  <c:v>5.1000000000000004E-2</c:v>
                </c:pt>
                <c:pt idx="210">
                  <c:v>5.0800000000000074E-2</c:v>
                </c:pt>
                <c:pt idx="211">
                  <c:v>5.0500000000000024E-2</c:v>
                </c:pt>
                <c:pt idx="212">
                  <c:v>5.0100000000000033E-2</c:v>
                </c:pt>
                <c:pt idx="213">
                  <c:v>4.9500000000000113E-2</c:v>
                </c:pt>
                <c:pt idx="214">
                  <c:v>4.8800000000000024E-2</c:v>
                </c:pt>
                <c:pt idx="215">
                  <c:v>4.8000000000000063E-2</c:v>
                </c:pt>
                <c:pt idx="216">
                  <c:v>4.7000000000000104E-2</c:v>
                </c:pt>
                <c:pt idx="217">
                  <c:v>4.5900000000000024E-2</c:v>
                </c:pt>
                <c:pt idx="218">
                  <c:v>4.4700000000000142E-2</c:v>
                </c:pt>
                <c:pt idx="219">
                  <c:v>4.3299999999999998E-2</c:v>
                </c:pt>
                <c:pt idx="220">
                  <c:v>4.1700000000000022E-2</c:v>
                </c:pt>
                <c:pt idx="221">
                  <c:v>4.0000000000000063E-2</c:v>
                </c:pt>
                <c:pt idx="222">
                  <c:v>3.8200000000000012E-2</c:v>
                </c:pt>
                <c:pt idx="223">
                  <c:v>3.6200000000000052E-2</c:v>
                </c:pt>
                <c:pt idx="224">
                  <c:v>3.4100000000000005E-2</c:v>
                </c:pt>
                <c:pt idx="225">
                  <c:v>3.1800000000000092E-2</c:v>
                </c:pt>
                <c:pt idx="226">
                  <c:v>2.9500000000000002E-2</c:v>
                </c:pt>
                <c:pt idx="227">
                  <c:v>2.7000000000000086E-2</c:v>
                </c:pt>
                <c:pt idx="228">
                  <c:v>2.4400000000000012E-2</c:v>
                </c:pt>
                <c:pt idx="229">
                  <c:v>2.1800000000000052E-2</c:v>
                </c:pt>
                <c:pt idx="230">
                  <c:v>1.9099999999999999E-2</c:v>
                </c:pt>
                <c:pt idx="231">
                  <c:v>1.6299999999999999E-2</c:v>
                </c:pt>
                <c:pt idx="232">
                  <c:v>1.3400000000000044E-2</c:v>
                </c:pt>
                <c:pt idx="233">
                  <c:v>1.0500000000000021E-2</c:v>
                </c:pt>
                <c:pt idx="234">
                  <c:v>7.6000000000000104E-3</c:v>
                </c:pt>
                <c:pt idx="235">
                  <c:v>4.6000000000000034E-3</c:v>
                </c:pt>
                <c:pt idx="236">
                  <c:v>1.7000000000000049E-3</c:v>
                </c:pt>
                <c:pt idx="237">
                  <c:v>-1.299999999999998E-3</c:v>
                </c:pt>
                <c:pt idx="238">
                  <c:v>-4.3000000000000104E-3</c:v>
                </c:pt>
                <c:pt idx="239">
                  <c:v>-7.2000000000000172E-3</c:v>
                </c:pt>
                <c:pt idx="240">
                  <c:v>-1.0200000000000023E-2</c:v>
                </c:pt>
                <c:pt idx="241">
                  <c:v>-1.3100000000000021E-2</c:v>
                </c:pt>
                <c:pt idx="242">
                  <c:v>-1.6000000000000021E-2</c:v>
                </c:pt>
                <c:pt idx="243">
                  <c:v>-1.880000000000006E-2</c:v>
                </c:pt>
                <c:pt idx="244">
                  <c:v>-2.160000000000006E-2</c:v>
                </c:pt>
                <c:pt idx="245">
                  <c:v>-2.4400000000000012E-2</c:v>
                </c:pt>
                <c:pt idx="246">
                  <c:v>-2.7200000000000075E-2</c:v>
                </c:pt>
                <c:pt idx="247">
                  <c:v>-2.9800000000000042E-2</c:v>
                </c:pt>
                <c:pt idx="248">
                  <c:v>-3.2500000000000036E-2</c:v>
                </c:pt>
                <c:pt idx="249">
                  <c:v>-3.5100000000000006E-2</c:v>
                </c:pt>
                <c:pt idx="250">
                  <c:v>-3.7600000000000106E-2</c:v>
                </c:pt>
                <c:pt idx="251">
                  <c:v>-4.0100000000000004E-2</c:v>
                </c:pt>
                <c:pt idx="252">
                  <c:v>-4.2500000000000024E-2</c:v>
                </c:pt>
                <c:pt idx="253">
                  <c:v>-4.4900000000000093E-2</c:v>
                </c:pt>
                <c:pt idx="254">
                  <c:v>-4.7200000000000013E-2</c:v>
                </c:pt>
                <c:pt idx="255">
                  <c:v>-4.9500000000000113E-2</c:v>
                </c:pt>
                <c:pt idx="256">
                  <c:v>-5.1700000000000024E-2</c:v>
                </c:pt>
                <c:pt idx="257">
                  <c:v>-5.3900000000000017E-2</c:v>
                </c:pt>
                <c:pt idx="258">
                  <c:v>-5.6000000000000022E-2</c:v>
                </c:pt>
                <c:pt idx="259">
                  <c:v>-5.8100000000000027E-2</c:v>
                </c:pt>
                <c:pt idx="260">
                  <c:v>-6.0100000000000084E-2</c:v>
                </c:pt>
                <c:pt idx="261">
                  <c:v>-6.2000000000000104E-2</c:v>
                </c:pt>
                <c:pt idx="262">
                  <c:v>-6.3900000000000012E-2</c:v>
                </c:pt>
                <c:pt idx="263">
                  <c:v>-6.5800000000000108E-2</c:v>
                </c:pt>
                <c:pt idx="264">
                  <c:v>-6.7600000000000063E-2</c:v>
                </c:pt>
                <c:pt idx="265">
                  <c:v>-6.9300000000000209E-2</c:v>
                </c:pt>
                <c:pt idx="266">
                  <c:v>-7.1000000000000021E-2</c:v>
                </c:pt>
                <c:pt idx="267">
                  <c:v>-7.2700000000000223E-2</c:v>
                </c:pt>
                <c:pt idx="268">
                  <c:v>-7.4300000000000241E-2</c:v>
                </c:pt>
                <c:pt idx="269">
                  <c:v>-7.5900000000000092E-2</c:v>
                </c:pt>
                <c:pt idx="270">
                  <c:v>-7.7400000000000094E-2</c:v>
                </c:pt>
                <c:pt idx="271">
                  <c:v>-7.8800000000000064E-2</c:v>
                </c:pt>
                <c:pt idx="272">
                  <c:v>-8.0300000000000024E-2</c:v>
                </c:pt>
                <c:pt idx="273">
                  <c:v>-8.1600000000000047E-2</c:v>
                </c:pt>
                <c:pt idx="274">
                  <c:v>-8.3000000000000226E-2</c:v>
                </c:pt>
                <c:pt idx="275">
                  <c:v>-8.4300000000000028E-2</c:v>
                </c:pt>
                <c:pt idx="276">
                  <c:v>-8.5500000000000242E-2</c:v>
                </c:pt>
                <c:pt idx="277">
                  <c:v>-8.6700000000000166E-2</c:v>
                </c:pt>
                <c:pt idx="278">
                  <c:v>-8.7900000000000006E-2</c:v>
                </c:pt>
                <c:pt idx="279">
                  <c:v>-8.9000000000000204E-2</c:v>
                </c:pt>
                <c:pt idx="280">
                  <c:v>-9.0100000000000027E-2</c:v>
                </c:pt>
              </c:numCache>
            </c:numRef>
          </c:xVal>
          <c:yVal>
            <c:numRef>
              <c:f>'TAB2-2'!$AA$572:$AA$852</c:f>
              <c:numCache>
                <c:formatCode>General</c:formatCode>
                <c:ptCount val="281"/>
                <c:pt idx="0">
                  <c:v>-1.9599999999999999E-2</c:v>
                </c:pt>
                <c:pt idx="1">
                  <c:v>-1.8200000000000049E-2</c:v>
                </c:pt>
                <c:pt idx="2">
                  <c:v>-1.6799999999999999E-2</c:v>
                </c:pt>
                <c:pt idx="3">
                  <c:v>-1.5299999999999998E-2</c:v>
                </c:pt>
                <c:pt idx="4">
                  <c:v>-1.3899999999999999E-2</c:v>
                </c:pt>
                <c:pt idx="5">
                  <c:v>-1.2400000000000027E-2</c:v>
                </c:pt>
                <c:pt idx="6">
                  <c:v>-1.0999999999999998E-2</c:v>
                </c:pt>
                <c:pt idx="7">
                  <c:v>-9.5000000000000206E-3</c:v>
                </c:pt>
                <c:pt idx="8">
                  <c:v>-8.1000000000000048E-3</c:v>
                </c:pt>
                <c:pt idx="9">
                  <c:v>-6.6000000000000104E-3</c:v>
                </c:pt>
                <c:pt idx="10">
                  <c:v>-5.1000000000000064E-3</c:v>
                </c:pt>
                <c:pt idx="11">
                  <c:v>-3.6000000000000094E-3</c:v>
                </c:pt>
                <c:pt idx="12">
                  <c:v>-2.2000000000000066E-3</c:v>
                </c:pt>
                <c:pt idx="13">
                  <c:v>-7.0000000000000227E-4</c:v>
                </c:pt>
                <c:pt idx="14">
                  <c:v>8.0000000000000264E-4</c:v>
                </c:pt>
                <c:pt idx="15">
                  <c:v>2.3000000000000052E-3</c:v>
                </c:pt>
                <c:pt idx="16">
                  <c:v>3.7000000000000136E-3</c:v>
                </c:pt>
                <c:pt idx="17">
                  <c:v>5.2000000000000162E-3</c:v>
                </c:pt>
                <c:pt idx="18">
                  <c:v>6.7000000000000202E-3</c:v>
                </c:pt>
                <c:pt idx="19">
                  <c:v>8.2000000000000007E-3</c:v>
                </c:pt>
                <c:pt idx="20">
                  <c:v>9.6000000000000148E-3</c:v>
                </c:pt>
                <c:pt idx="21">
                  <c:v>1.110000000000004E-2</c:v>
                </c:pt>
                <c:pt idx="22">
                  <c:v>1.2600000000000021E-2</c:v>
                </c:pt>
                <c:pt idx="23">
                  <c:v>1.4000000000000005E-2</c:v>
                </c:pt>
                <c:pt idx="24">
                  <c:v>1.550000000000004E-2</c:v>
                </c:pt>
                <c:pt idx="25">
                  <c:v>1.6900000000000061E-2</c:v>
                </c:pt>
                <c:pt idx="26">
                  <c:v>1.8400000000000041E-2</c:v>
                </c:pt>
                <c:pt idx="27">
                  <c:v>1.9800000000000061E-2</c:v>
                </c:pt>
                <c:pt idx="28">
                  <c:v>2.1200000000000042E-2</c:v>
                </c:pt>
                <c:pt idx="29">
                  <c:v>2.2600000000000068E-2</c:v>
                </c:pt>
                <c:pt idx="30">
                  <c:v>2.4100000000000007E-2</c:v>
                </c:pt>
                <c:pt idx="31">
                  <c:v>2.5500000000000002E-2</c:v>
                </c:pt>
                <c:pt idx="32">
                  <c:v>2.6900000000000042E-2</c:v>
                </c:pt>
                <c:pt idx="33">
                  <c:v>2.8299999999999999E-2</c:v>
                </c:pt>
                <c:pt idx="34">
                  <c:v>2.9700000000000011E-2</c:v>
                </c:pt>
                <c:pt idx="35">
                  <c:v>3.1000000000000052E-2</c:v>
                </c:pt>
                <c:pt idx="36">
                  <c:v>3.2400000000000095E-2</c:v>
                </c:pt>
                <c:pt idx="37">
                  <c:v>3.3800000000000031E-2</c:v>
                </c:pt>
                <c:pt idx="38">
                  <c:v>3.5100000000000006E-2</c:v>
                </c:pt>
                <c:pt idx="39">
                  <c:v>3.6500000000000032E-2</c:v>
                </c:pt>
                <c:pt idx="40">
                  <c:v>3.7800000000000118E-2</c:v>
                </c:pt>
                <c:pt idx="41">
                  <c:v>3.9100000000000044E-2</c:v>
                </c:pt>
                <c:pt idx="42">
                  <c:v>4.0400000000000033E-2</c:v>
                </c:pt>
                <c:pt idx="43">
                  <c:v>4.1700000000000022E-2</c:v>
                </c:pt>
                <c:pt idx="44">
                  <c:v>4.3000000000000003E-2</c:v>
                </c:pt>
                <c:pt idx="45">
                  <c:v>4.4300000000000124E-2</c:v>
                </c:pt>
                <c:pt idx="46">
                  <c:v>4.5600000000000002E-2</c:v>
                </c:pt>
                <c:pt idx="47">
                  <c:v>4.6899999999999997E-2</c:v>
                </c:pt>
                <c:pt idx="48">
                  <c:v>4.8100000000000004E-2</c:v>
                </c:pt>
                <c:pt idx="49">
                  <c:v>4.9400000000000124E-2</c:v>
                </c:pt>
                <c:pt idx="50">
                  <c:v>5.0600000000000013E-2</c:v>
                </c:pt>
                <c:pt idx="51">
                  <c:v>5.1800000000000013E-2</c:v>
                </c:pt>
                <c:pt idx="52">
                  <c:v>5.3000000000000033E-2</c:v>
                </c:pt>
                <c:pt idx="53">
                  <c:v>5.4200000000000102E-2</c:v>
                </c:pt>
                <c:pt idx="54">
                  <c:v>5.5400000000000074E-2</c:v>
                </c:pt>
                <c:pt idx="55">
                  <c:v>5.6599999999999998E-2</c:v>
                </c:pt>
                <c:pt idx="56">
                  <c:v>5.7800000000000094E-2</c:v>
                </c:pt>
                <c:pt idx="57">
                  <c:v>5.8900000000000063E-2</c:v>
                </c:pt>
                <c:pt idx="58">
                  <c:v>6.0100000000000084E-2</c:v>
                </c:pt>
                <c:pt idx="59">
                  <c:v>6.1199999999999997E-2</c:v>
                </c:pt>
                <c:pt idx="60">
                  <c:v>6.2300000000000133E-2</c:v>
                </c:pt>
                <c:pt idx="61">
                  <c:v>6.3400000000000081E-2</c:v>
                </c:pt>
                <c:pt idx="62">
                  <c:v>6.4500000000000113E-2</c:v>
                </c:pt>
                <c:pt idx="63">
                  <c:v>6.5600000000000033E-2</c:v>
                </c:pt>
                <c:pt idx="64">
                  <c:v>6.6700000000000023E-2</c:v>
                </c:pt>
                <c:pt idx="65">
                  <c:v>6.7700000000000121E-2</c:v>
                </c:pt>
                <c:pt idx="66">
                  <c:v>6.8800000000000083E-2</c:v>
                </c:pt>
                <c:pt idx="67">
                  <c:v>6.9800000000000112E-2</c:v>
                </c:pt>
                <c:pt idx="68">
                  <c:v>7.0800000000000113E-2</c:v>
                </c:pt>
                <c:pt idx="69">
                  <c:v>7.1800000000000072E-2</c:v>
                </c:pt>
                <c:pt idx="70">
                  <c:v>7.2800000000000128E-2</c:v>
                </c:pt>
                <c:pt idx="71">
                  <c:v>7.3800000000000074E-2</c:v>
                </c:pt>
                <c:pt idx="72">
                  <c:v>7.4700000000000252E-2</c:v>
                </c:pt>
                <c:pt idx="73">
                  <c:v>7.5700000000000114E-2</c:v>
                </c:pt>
                <c:pt idx="74">
                  <c:v>7.6600000000000001E-2</c:v>
                </c:pt>
                <c:pt idx="75">
                  <c:v>7.7500000000000083E-2</c:v>
                </c:pt>
                <c:pt idx="76">
                  <c:v>7.8500000000000014E-2</c:v>
                </c:pt>
                <c:pt idx="77">
                  <c:v>7.9400000000000123E-2</c:v>
                </c:pt>
                <c:pt idx="78">
                  <c:v>8.0200000000000063E-2</c:v>
                </c:pt>
                <c:pt idx="79">
                  <c:v>8.1100000000000005E-2</c:v>
                </c:pt>
                <c:pt idx="80">
                  <c:v>8.1900000000000028E-2</c:v>
                </c:pt>
                <c:pt idx="81">
                  <c:v>8.280000000000004E-2</c:v>
                </c:pt>
                <c:pt idx="82">
                  <c:v>8.3600000000000341E-2</c:v>
                </c:pt>
                <c:pt idx="83">
                  <c:v>8.4400000000000044E-2</c:v>
                </c:pt>
                <c:pt idx="84">
                  <c:v>8.5200000000000026E-2</c:v>
                </c:pt>
                <c:pt idx="85">
                  <c:v>8.6000000000000063E-2</c:v>
                </c:pt>
                <c:pt idx="86">
                  <c:v>8.6700000000000166E-2</c:v>
                </c:pt>
                <c:pt idx="87">
                  <c:v>8.7500000000000064E-2</c:v>
                </c:pt>
                <c:pt idx="88">
                  <c:v>8.8200000000000098E-2</c:v>
                </c:pt>
                <c:pt idx="89">
                  <c:v>8.8900000000000243E-2</c:v>
                </c:pt>
                <c:pt idx="90">
                  <c:v>8.9600000000000207E-2</c:v>
                </c:pt>
                <c:pt idx="91">
                  <c:v>9.0300000000000005E-2</c:v>
                </c:pt>
                <c:pt idx="92">
                  <c:v>9.1000000000000025E-2</c:v>
                </c:pt>
                <c:pt idx="93">
                  <c:v>9.1700000000000198E-2</c:v>
                </c:pt>
                <c:pt idx="94">
                  <c:v>9.2300000000000021E-2</c:v>
                </c:pt>
                <c:pt idx="95">
                  <c:v>9.2900000000000024E-2</c:v>
                </c:pt>
                <c:pt idx="96">
                  <c:v>9.3500000000000361E-2</c:v>
                </c:pt>
                <c:pt idx="97">
                  <c:v>9.4100000000000225E-2</c:v>
                </c:pt>
                <c:pt idx="98">
                  <c:v>9.4700000000000228E-2</c:v>
                </c:pt>
                <c:pt idx="99">
                  <c:v>9.5200000000000048E-2</c:v>
                </c:pt>
                <c:pt idx="100">
                  <c:v>9.5800000000000204E-2</c:v>
                </c:pt>
                <c:pt idx="101">
                  <c:v>9.6300000000000024E-2</c:v>
                </c:pt>
                <c:pt idx="102">
                  <c:v>9.6800000000000067E-2</c:v>
                </c:pt>
                <c:pt idx="103">
                  <c:v>9.7300000000000011E-2</c:v>
                </c:pt>
                <c:pt idx="104">
                  <c:v>9.7800000000000026E-2</c:v>
                </c:pt>
                <c:pt idx="105">
                  <c:v>9.8200000000000204E-2</c:v>
                </c:pt>
                <c:pt idx="106">
                  <c:v>9.8700000000000246E-2</c:v>
                </c:pt>
                <c:pt idx="107">
                  <c:v>9.9100000000000202E-2</c:v>
                </c:pt>
                <c:pt idx="108">
                  <c:v>9.9500000000000366E-2</c:v>
                </c:pt>
                <c:pt idx="109">
                  <c:v>9.9900000000000225E-2</c:v>
                </c:pt>
                <c:pt idx="110">
                  <c:v>0.10020000000000009</c:v>
                </c:pt>
                <c:pt idx="111">
                  <c:v>0.10059999999999998</c:v>
                </c:pt>
                <c:pt idx="112">
                  <c:v>0.1009</c:v>
                </c:pt>
                <c:pt idx="113">
                  <c:v>0.10120000000000012</c:v>
                </c:pt>
                <c:pt idx="114">
                  <c:v>0.10150000000000002</c:v>
                </c:pt>
                <c:pt idx="115">
                  <c:v>0.1018</c:v>
                </c:pt>
                <c:pt idx="116">
                  <c:v>0.10199999999999998</c:v>
                </c:pt>
                <c:pt idx="117">
                  <c:v>0.1023</c:v>
                </c:pt>
                <c:pt idx="118">
                  <c:v>0.10249999999999998</c:v>
                </c:pt>
                <c:pt idx="119">
                  <c:v>0.10270000000000012</c:v>
                </c:pt>
                <c:pt idx="120">
                  <c:v>0.10290000000000002</c:v>
                </c:pt>
                <c:pt idx="121">
                  <c:v>0.10299999999999998</c:v>
                </c:pt>
                <c:pt idx="122">
                  <c:v>0.10320000000000012</c:v>
                </c:pt>
                <c:pt idx="123">
                  <c:v>0.1033</c:v>
                </c:pt>
                <c:pt idx="124">
                  <c:v>0.10340000000000002</c:v>
                </c:pt>
                <c:pt idx="125">
                  <c:v>0.10340000000000002</c:v>
                </c:pt>
                <c:pt idx="126">
                  <c:v>0.10349999999999998</c:v>
                </c:pt>
                <c:pt idx="127">
                  <c:v>0.10349999999999998</c:v>
                </c:pt>
                <c:pt idx="128">
                  <c:v>0.10349999999999998</c:v>
                </c:pt>
                <c:pt idx="129">
                  <c:v>0.10349999999999998</c:v>
                </c:pt>
                <c:pt idx="130">
                  <c:v>0.10349999999999998</c:v>
                </c:pt>
                <c:pt idx="131">
                  <c:v>0.10349999999999998</c:v>
                </c:pt>
                <c:pt idx="132">
                  <c:v>0.10340000000000002</c:v>
                </c:pt>
                <c:pt idx="133">
                  <c:v>0.1033</c:v>
                </c:pt>
                <c:pt idx="134">
                  <c:v>0.10320000000000012</c:v>
                </c:pt>
                <c:pt idx="135">
                  <c:v>0.10299999999999998</c:v>
                </c:pt>
                <c:pt idx="136">
                  <c:v>0.10290000000000002</c:v>
                </c:pt>
                <c:pt idx="137">
                  <c:v>0.10270000000000012</c:v>
                </c:pt>
                <c:pt idx="138">
                  <c:v>0.10249999999999998</c:v>
                </c:pt>
                <c:pt idx="139">
                  <c:v>0.10220000000000012</c:v>
                </c:pt>
                <c:pt idx="140">
                  <c:v>0.10199999999999998</c:v>
                </c:pt>
                <c:pt idx="141">
                  <c:v>0.10170000000000012</c:v>
                </c:pt>
                <c:pt idx="142">
                  <c:v>0.1014</c:v>
                </c:pt>
                <c:pt idx="143">
                  <c:v>0.10110000000000002</c:v>
                </c:pt>
                <c:pt idx="144">
                  <c:v>0.10070000000000009</c:v>
                </c:pt>
                <c:pt idx="145">
                  <c:v>0.1003</c:v>
                </c:pt>
                <c:pt idx="146">
                  <c:v>9.9900000000000225E-2</c:v>
                </c:pt>
                <c:pt idx="147">
                  <c:v>9.9500000000000366E-2</c:v>
                </c:pt>
                <c:pt idx="148">
                  <c:v>9.9000000000000227E-2</c:v>
                </c:pt>
                <c:pt idx="149">
                  <c:v>9.8500000000000268E-2</c:v>
                </c:pt>
                <c:pt idx="150">
                  <c:v>9.8000000000000226E-2</c:v>
                </c:pt>
                <c:pt idx="151">
                  <c:v>9.7500000000000225E-2</c:v>
                </c:pt>
                <c:pt idx="152">
                  <c:v>9.6900000000000028E-2</c:v>
                </c:pt>
                <c:pt idx="153">
                  <c:v>9.6300000000000024E-2</c:v>
                </c:pt>
                <c:pt idx="154">
                  <c:v>9.5700000000000243E-2</c:v>
                </c:pt>
                <c:pt idx="155">
                  <c:v>9.5000000000000098E-2</c:v>
                </c:pt>
                <c:pt idx="156">
                  <c:v>9.4400000000000026E-2</c:v>
                </c:pt>
                <c:pt idx="157">
                  <c:v>9.3700000000000228E-2</c:v>
                </c:pt>
                <c:pt idx="158">
                  <c:v>9.2900000000000024E-2</c:v>
                </c:pt>
                <c:pt idx="159">
                  <c:v>9.2100000000000043E-2</c:v>
                </c:pt>
                <c:pt idx="160">
                  <c:v>9.1300000000000006E-2</c:v>
                </c:pt>
                <c:pt idx="161">
                  <c:v>9.0500000000000247E-2</c:v>
                </c:pt>
                <c:pt idx="162">
                  <c:v>8.9700000000000224E-2</c:v>
                </c:pt>
                <c:pt idx="163">
                  <c:v>8.8800000000000226E-2</c:v>
                </c:pt>
                <c:pt idx="164">
                  <c:v>8.7800000000000045E-2</c:v>
                </c:pt>
                <c:pt idx="165">
                  <c:v>8.6900000000000005E-2</c:v>
                </c:pt>
                <c:pt idx="166">
                  <c:v>8.5900000000000046E-2</c:v>
                </c:pt>
                <c:pt idx="167">
                  <c:v>8.4900000000000225E-2</c:v>
                </c:pt>
                <c:pt idx="168">
                  <c:v>8.3800000000000208E-2</c:v>
                </c:pt>
                <c:pt idx="169">
                  <c:v>8.2700000000000023E-2</c:v>
                </c:pt>
                <c:pt idx="170">
                  <c:v>8.1600000000000047E-2</c:v>
                </c:pt>
                <c:pt idx="171">
                  <c:v>8.0400000000000041E-2</c:v>
                </c:pt>
                <c:pt idx="172">
                  <c:v>7.9200000000000104E-2</c:v>
                </c:pt>
                <c:pt idx="173">
                  <c:v>7.8000000000000083E-2</c:v>
                </c:pt>
                <c:pt idx="174">
                  <c:v>7.6700000000000101E-2</c:v>
                </c:pt>
                <c:pt idx="175">
                  <c:v>7.5400000000000064E-2</c:v>
                </c:pt>
                <c:pt idx="176">
                  <c:v>7.410000000000011E-2</c:v>
                </c:pt>
                <c:pt idx="177">
                  <c:v>7.2700000000000223E-2</c:v>
                </c:pt>
                <c:pt idx="178">
                  <c:v>7.1300000000000072E-2</c:v>
                </c:pt>
                <c:pt idx="179">
                  <c:v>6.9800000000000112E-2</c:v>
                </c:pt>
                <c:pt idx="180">
                  <c:v>6.8300000000000083E-2</c:v>
                </c:pt>
                <c:pt idx="181">
                  <c:v>6.6800000000000012E-2</c:v>
                </c:pt>
                <c:pt idx="182">
                  <c:v>6.5199999999999994E-2</c:v>
                </c:pt>
                <c:pt idx="183">
                  <c:v>6.3600000000000004E-2</c:v>
                </c:pt>
                <c:pt idx="184">
                  <c:v>6.1900000000000004E-2</c:v>
                </c:pt>
                <c:pt idx="185">
                  <c:v>6.0200000000000017E-2</c:v>
                </c:pt>
                <c:pt idx="186">
                  <c:v>5.8500000000000017E-2</c:v>
                </c:pt>
                <c:pt idx="187">
                  <c:v>5.6700000000000084E-2</c:v>
                </c:pt>
                <c:pt idx="188">
                  <c:v>5.4800000000000133E-2</c:v>
                </c:pt>
                <c:pt idx="189">
                  <c:v>5.3000000000000033E-2</c:v>
                </c:pt>
                <c:pt idx="190">
                  <c:v>5.1000000000000004E-2</c:v>
                </c:pt>
                <c:pt idx="191">
                  <c:v>4.9100000000000102E-2</c:v>
                </c:pt>
                <c:pt idx="192">
                  <c:v>4.7100000000000024E-2</c:v>
                </c:pt>
                <c:pt idx="193">
                  <c:v>4.5000000000000033E-2</c:v>
                </c:pt>
                <c:pt idx="194">
                  <c:v>4.2900000000000084E-2</c:v>
                </c:pt>
                <c:pt idx="195">
                  <c:v>4.0800000000000024E-2</c:v>
                </c:pt>
                <c:pt idx="196">
                  <c:v>3.8600000000000016E-2</c:v>
                </c:pt>
                <c:pt idx="197">
                  <c:v>3.6400000000000092E-2</c:v>
                </c:pt>
                <c:pt idx="198">
                  <c:v>3.4100000000000005E-2</c:v>
                </c:pt>
                <c:pt idx="199">
                  <c:v>3.1800000000000092E-2</c:v>
                </c:pt>
                <c:pt idx="200">
                  <c:v>2.9399999999999999E-2</c:v>
                </c:pt>
                <c:pt idx="201">
                  <c:v>2.7000000000000086E-2</c:v>
                </c:pt>
                <c:pt idx="202">
                  <c:v>2.4600000000000042E-2</c:v>
                </c:pt>
                <c:pt idx="203">
                  <c:v>2.2100000000000012E-2</c:v>
                </c:pt>
                <c:pt idx="204">
                  <c:v>1.9599999999999999E-2</c:v>
                </c:pt>
                <c:pt idx="205">
                  <c:v>1.7100000000000042E-2</c:v>
                </c:pt>
                <c:pt idx="206">
                  <c:v>1.4500000000000023E-2</c:v>
                </c:pt>
                <c:pt idx="207">
                  <c:v>1.1900000000000051E-2</c:v>
                </c:pt>
                <c:pt idx="208">
                  <c:v>9.3000000000000322E-3</c:v>
                </c:pt>
                <c:pt idx="209">
                  <c:v>6.6000000000000104E-3</c:v>
                </c:pt>
                <c:pt idx="210">
                  <c:v>4.0000000000000114E-3</c:v>
                </c:pt>
                <c:pt idx="211">
                  <c:v>1.299999999999998E-3</c:v>
                </c:pt>
                <c:pt idx="212">
                  <c:v>-1.299999999999998E-3</c:v>
                </c:pt>
                <c:pt idx="213">
                  <c:v>-4.0000000000000114E-3</c:v>
                </c:pt>
                <c:pt idx="214">
                  <c:v>-6.7000000000000202E-3</c:v>
                </c:pt>
                <c:pt idx="215">
                  <c:v>-9.3000000000000322E-3</c:v>
                </c:pt>
                <c:pt idx="216">
                  <c:v>-1.1900000000000051E-2</c:v>
                </c:pt>
                <c:pt idx="217">
                  <c:v>-1.4500000000000023E-2</c:v>
                </c:pt>
                <c:pt idx="218">
                  <c:v>-1.7000000000000029E-2</c:v>
                </c:pt>
                <c:pt idx="219">
                  <c:v>-1.9500000000000052E-2</c:v>
                </c:pt>
                <c:pt idx="220">
                  <c:v>-2.1900000000000041E-2</c:v>
                </c:pt>
                <c:pt idx="221">
                  <c:v>-2.4199999999999989E-2</c:v>
                </c:pt>
                <c:pt idx="222">
                  <c:v>-2.6500000000000041E-2</c:v>
                </c:pt>
                <c:pt idx="223">
                  <c:v>-2.8600000000000032E-2</c:v>
                </c:pt>
                <c:pt idx="224">
                  <c:v>-3.0600000000000072E-2</c:v>
                </c:pt>
                <c:pt idx="225">
                  <c:v>-3.2600000000000101E-2</c:v>
                </c:pt>
                <c:pt idx="226">
                  <c:v>-3.4400000000000042E-2</c:v>
                </c:pt>
                <c:pt idx="227">
                  <c:v>-3.6100000000000035E-2</c:v>
                </c:pt>
                <c:pt idx="228">
                  <c:v>-3.7600000000000106E-2</c:v>
                </c:pt>
                <c:pt idx="229">
                  <c:v>-3.9000000000000042E-2</c:v>
                </c:pt>
                <c:pt idx="230">
                  <c:v>-4.0300000000000093E-2</c:v>
                </c:pt>
                <c:pt idx="231">
                  <c:v>-4.1400000000000013E-2</c:v>
                </c:pt>
                <c:pt idx="232">
                  <c:v>-4.2400000000000083E-2</c:v>
                </c:pt>
                <c:pt idx="233">
                  <c:v>-4.3299999999999998E-2</c:v>
                </c:pt>
                <c:pt idx="234">
                  <c:v>-4.4000000000000122E-2</c:v>
                </c:pt>
                <c:pt idx="235">
                  <c:v>-4.4600000000000084E-2</c:v>
                </c:pt>
                <c:pt idx="236">
                  <c:v>-4.5000000000000033E-2</c:v>
                </c:pt>
                <c:pt idx="237">
                  <c:v>-4.5300000000000104E-2</c:v>
                </c:pt>
                <c:pt idx="238">
                  <c:v>-4.5500000000000013E-2</c:v>
                </c:pt>
                <c:pt idx="239">
                  <c:v>-4.5600000000000002E-2</c:v>
                </c:pt>
                <c:pt idx="240">
                  <c:v>-4.5600000000000002E-2</c:v>
                </c:pt>
                <c:pt idx="241">
                  <c:v>-4.5400000000000024E-2</c:v>
                </c:pt>
                <c:pt idx="242">
                  <c:v>-4.5200000000000004E-2</c:v>
                </c:pt>
                <c:pt idx="243">
                  <c:v>-4.4900000000000093E-2</c:v>
                </c:pt>
                <c:pt idx="244">
                  <c:v>-4.4500000000000102E-2</c:v>
                </c:pt>
                <c:pt idx="245">
                  <c:v>-4.3900000000000022E-2</c:v>
                </c:pt>
                <c:pt idx="246">
                  <c:v>-4.3400000000000022E-2</c:v>
                </c:pt>
                <c:pt idx="247">
                  <c:v>-4.2700000000000113E-2</c:v>
                </c:pt>
                <c:pt idx="248">
                  <c:v>-4.2000000000000093E-2</c:v>
                </c:pt>
                <c:pt idx="249">
                  <c:v>-4.1199999999999987E-2</c:v>
                </c:pt>
                <c:pt idx="250">
                  <c:v>-4.0300000000000093E-2</c:v>
                </c:pt>
                <c:pt idx="251">
                  <c:v>-3.9400000000000032E-2</c:v>
                </c:pt>
                <c:pt idx="252">
                  <c:v>-3.8500000000000006E-2</c:v>
                </c:pt>
                <c:pt idx="253">
                  <c:v>-3.7500000000000054E-2</c:v>
                </c:pt>
                <c:pt idx="254">
                  <c:v>-3.6400000000000092E-2</c:v>
                </c:pt>
                <c:pt idx="255">
                  <c:v>-3.5300000000000012E-2</c:v>
                </c:pt>
                <c:pt idx="256">
                  <c:v>-3.4200000000000036E-2</c:v>
                </c:pt>
                <c:pt idx="257">
                  <c:v>-3.3000000000000002E-2</c:v>
                </c:pt>
                <c:pt idx="258">
                  <c:v>-3.1800000000000092E-2</c:v>
                </c:pt>
                <c:pt idx="259">
                  <c:v>-3.0600000000000072E-2</c:v>
                </c:pt>
                <c:pt idx="260">
                  <c:v>-2.9399999999999999E-2</c:v>
                </c:pt>
                <c:pt idx="261">
                  <c:v>-2.81E-2</c:v>
                </c:pt>
                <c:pt idx="262">
                  <c:v>-2.6800000000000056E-2</c:v>
                </c:pt>
                <c:pt idx="263">
                  <c:v>-2.5400000000000051E-2</c:v>
                </c:pt>
                <c:pt idx="264">
                  <c:v>-2.4100000000000007E-2</c:v>
                </c:pt>
                <c:pt idx="265">
                  <c:v>-2.2700000000000012E-2</c:v>
                </c:pt>
                <c:pt idx="266">
                  <c:v>-2.1400000000000051E-2</c:v>
                </c:pt>
                <c:pt idx="267">
                  <c:v>-2.0000000000000032E-2</c:v>
                </c:pt>
                <c:pt idx="268">
                  <c:v>-1.8599999999999998E-2</c:v>
                </c:pt>
                <c:pt idx="269">
                  <c:v>-1.7100000000000042E-2</c:v>
                </c:pt>
                <c:pt idx="270">
                  <c:v>-1.5699999999999999E-2</c:v>
                </c:pt>
                <c:pt idx="271">
                  <c:v>-1.4300000000000021E-2</c:v>
                </c:pt>
                <c:pt idx="272">
                  <c:v>-1.2800000000000021E-2</c:v>
                </c:pt>
                <c:pt idx="273">
                  <c:v>-1.1400000000000046E-2</c:v>
                </c:pt>
                <c:pt idx="274">
                  <c:v>-9.9000000000000268E-3</c:v>
                </c:pt>
                <c:pt idx="275">
                  <c:v>-8.4000000000000342E-3</c:v>
                </c:pt>
                <c:pt idx="276">
                  <c:v>-7.0000000000000114E-3</c:v>
                </c:pt>
                <c:pt idx="277">
                  <c:v>-5.5000000000000153E-3</c:v>
                </c:pt>
                <c:pt idx="278">
                  <c:v>-4.0000000000000114E-3</c:v>
                </c:pt>
                <c:pt idx="279">
                  <c:v>-2.6000000000000094E-3</c:v>
                </c:pt>
                <c:pt idx="280">
                  <c:v>-1.1000000000000035E-3</c:v>
                </c:pt>
              </c:numCache>
            </c:numRef>
          </c:yVal>
        </c:ser>
        <c:ser>
          <c:idx val="1"/>
          <c:order val="3"/>
          <c:tx>
            <c:v>Наблюдения NACO  VLT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'TAB2-2'!$G$30:$G$35</c:f>
              <c:numCache>
                <c:formatCode>General</c:formatCode>
                <c:ptCount val="6"/>
                <c:pt idx="0">
                  <c:v>-0.10299999999999998</c:v>
                </c:pt>
                <c:pt idx="1">
                  <c:v>-0.10700000000000012</c:v>
                </c:pt>
                <c:pt idx="2">
                  <c:v>-0.10700000000000012</c:v>
                </c:pt>
                <c:pt idx="3">
                  <c:v>-0.10299999999999998</c:v>
                </c:pt>
                <c:pt idx="4">
                  <c:v>-0.1</c:v>
                </c:pt>
                <c:pt idx="5">
                  <c:v>-9.631267473559095E-2</c:v>
                </c:pt>
              </c:numCache>
            </c:numRef>
          </c:xVal>
          <c:yVal>
            <c:numRef>
              <c:f>'TAB2-2'!$H$30:$H$35</c:f>
              <c:numCache>
                <c:formatCode>General</c:formatCode>
                <c:ptCount val="6"/>
                <c:pt idx="0">
                  <c:v>2.6000000000000065E-2</c:v>
                </c:pt>
                <c:pt idx="1">
                  <c:v>3.6000000000000046E-2</c:v>
                </c:pt>
                <c:pt idx="2">
                  <c:v>5.2000000000000123E-2</c:v>
                </c:pt>
                <c:pt idx="3">
                  <c:v>7.1000000000000021E-2</c:v>
                </c:pt>
                <c:pt idx="4">
                  <c:v>7.8000000000000083E-2</c:v>
                </c:pt>
                <c:pt idx="5">
                  <c:v>8.2151669400422248E-2</c:v>
                </c:pt>
              </c:numCache>
            </c:numRef>
          </c:yVal>
        </c:ser>
        <c:ser>
          <c:idx val="4"/>
          <c:order val="4"/>
          <c:tx>
            <c:v>Компонент Sa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'TAB2-2'!$B$37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'TAB2-2'!$B$37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</c:ser>
        <c:ser>
          <c:idx val="5"/>
          <c:order val="5"/>
          <c:tx>
            <c:v>Наблюдения Sphere VLT</c:v>
          </c:tx>
          <c:spPr>
            <a:ln w="28575">
              <a:noFill/>
            </a:ln>
          </c:spPr>
          <c:xVal>
            <c:numRef>
              <c:f>'TAB2-2'!$G$41:$G$48</c:f>
              <c:numCache>
                <c:formatCode>General</c:formatCode>
                <c:ptCount val="8"/>
                <c:pt idx="0">
                  <c:v>-9.6847269796272575E-2</c:v>
                </c:pt>
                <c:pt idx="1">
                  <c:v>-9.133652915788873E-2</c:v>
                </c:pt>
                <c:pt idx="2">
                  <c:v>-8.4003066805321033E-2</c:v>
                </c:pt>
                <c:pt idx="3">
                  <c:v>-7.2766091220046403E-2</c:v>
                </c:pt>
                <c:pt idx="4">
                  <c:v>-6.6092036255415404E-2</c:v>
                </c:pt>
                <c:pt idx="5">
                  <c:v>-5.1511520235066117E-2</c:v>
                </c:pt>
                <c:pt idx="6">
                  <c:v>-4.0198585718679875E-2</c:v>
                </c:pt>
                <c:pt idx="7">
                  <c:v>-2.7927848823035412E-2</c:v>
                </c:pt>
              </c:numCache>
            </c:numRef>
          </c:xVal>
          <c:yVal>
            <c:numRef>
              <c:f>'TAB2-2'!$H$41:$H$48</c:f>
              <c:numCache>
                <c:formatCode>General</c:formatCode>
                <c:ptCount val="8"/>
                <c:pt idx="0">
                  <c:v>8.2880680698266998E-2</c:v>
                </c:pt>
                <c:pt idx="1">
                  <c:v>8.9917669795153268E-2</c:v>
                </c:pt>
                <c:pt idx="2">
                  <c:v>9.6114552838271097E-2</c:v>
                </c:pt>
                <c:pt idx="3">
                  <c:v>0.10216545829465062</c:v>
                </c:pt>
                <c:pt idx="4">
                  <c:v>0.10469364280419774</c:v>
                </c:pt>
                <c:pt idx="5">
                  <c:v>0.10813792897532476</c:v>
                </c:pt>
                <c:pt idx="6">
                  <c:v>0.10881210275616376</c:v>
                </c:pt>
                <c:pt idx="7">
                  <c:v>0.10556834402470128</c:v>
                </c:pt>
              </c:numCache>
            </c:numRef>
          </c:yVal>
        </c:ser>
        <c:ser>
          <c:idx val="7"/>
          <c:order val="6"/>
          <c:tx>
            <c:v>Орбита S и др. 2014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'TAB2-2'!$AK$4:$AK$64</c:f>
              <c:numCache>
                <c:formatCode>General</c:formatCode>
                <c:ptCount val="61"/>
                <c:pt idx="0">
                  <c:v>2.5300000000000031E-2</c:v>
                </c:pt>
                <c:pt idx="1">
                  <c:v>3.1500000000000035E-2</c:v>
                </c:pt>
                <c:pt idx="2">
                  <c:v>3.7300000000000041E-2</c:v>
                </c:pt>
                <c:pt idx="3">
                  <c:v>4.2600000000000013E-2</c:v>
                </c:pt>
                <c:pt idx="4">
                  <c:v>4.7300000000000113E-2</c:v>
                </c:pt>
                <c:pt idx="5">
                  <c:v>5.1100000000000007E-2</c:v>
                </c:pt>
                <c:pt idx="6">
                  <c:v>5.3900000000000017E-2</c:v>
                </c:pt>
                <c:pt idx="7">
                  <c:v>5.5100000000000024E-2</c:v>
                </c:pt>
                <c:pt idx="8">
                  <c:v>5.4300000000000175E-2</c:v>
                </c:pt>
                <c:pt idx="9">
                  <c:v>5.0900000000000063E-2</c:v>
                </c:pt>
                <c:pt idx="10">
                  <c:v>4.4500000000000102E-2</c:v>
                </c:pt>
                <c:pt idx="11">
                  <c:v>3.4800000000000032E-2</c:v>
                </c:pt>
                <c:pt idx="12">
                  <c:v>2.2200000000000056E-2</c:v>
                </c:pt>
                <c:pt idx="13">
                  <c:v>7.6000000000000104E-3</c:v>
                </c:pt>
                <c:pt idx="14">
                  <c:v>-7.6000000000000104E-3</c:v>
                </c:pt>
                <c:pt idx="15">
                  <c:v>-2.2300000000000042E-2</c:v>
                </c:pt>
                <c:pt idx="16">
                  <c:v>-3.5900000000000036E-2</c:v>
                </c:pt>
                <c:pt idx="17">
                  <c:v>-4.8200000000000007E-2</c:v>
                </c:pt>
                <c:pt idx="18">
                  <c:v>-5.9000000000000143E-2</c:v>
                </c:pt>
                <c:pt idx="19">
                  <c:v>-6.8400000000000072E-2</c:v>
                </c:pt>
                <c:pt idx="20">
                  <c:v>-7.6600000000000001E-2</c:v>
                </c:pt>
                <c:pt idx="21">
                  <c:v>-8.3500000000000268E-2</c:v>
                </c:pt>
                <c:pt idx="22">
                  <c:v>-8.9400000000000063E-2</c:v>
                </c:pt>
                <c:pt idx="23">
                  <c:v>-9.4300000000000064E-2</c:v>
                </c:pt>
                <c:pt idx="24">
                  <c:v>-9.8200000000000204E-2</c:v>
                </c:pt>
                <c:pt idx="25">
                  <c:v>-0.1014</c:v>
                </c:pt>
                <c:pt idx="26">
                  <c:v>-0.1038</c:v>
                </c:pt>
                <c:pt idx="27">
                  <c:v>-0.10550000000000002</c:v>
                </c:pt>
                <c:pt idx="28">
                  <c:v>-0.10650000000000009</c:v>
                </c:pt>
                <c:pt idx="29">
                  <c:v>-0.10700000000000012</c:v>
                </c:pt>
                <c:pt idx="30">
                  <c:v>-0.10690000000000002</c:v>
                </c:pt>
                <c:pt idx="31">
                  <c:v>-0.1062000000000002</c:v>
                </c:pt>
                <c:pt idx="32">
                  <c:v>-0.10510000000000012</c:v>
                </c:pt>
                <c:pt idx="33">
                  <c:v>-0.10349999999999998</c:v>
                </c:pt>
                <c:pt idx="34">
                  <c:v>-0.10150000000000002</c:v>
                </c:pt>
                <c:pt idx="35">
                  <c:v>-9.9100000000000202E-2</c:v>
                </c:pt>
                <c:pt idx="36">
                  <c:v>-9.6300000000000024E-2</c:v>
                </c:pt>
                <c:pt idx="37">
                  <c:v>-9.3200000000000227E-2</c:v>
                </c:pt>
                <c:pt idx="38">
                  <c:v>-8.9700000000000224E-2</c:v>
                </c:pt>
                <c:pt idx="39">
                  <c:v>-8.5900000000000046E-2</c:v>
                </c:pt>
                <c:pt idx="40">
                  <c:v>-8.1700000000000064E-2</c:v>
                </c:pt>
                <c:pt idx="41">
                  <c:v>-7.7300000000000132E-2</c:v>
                </c:pt>
                <c:pt idx="42">
                  <c:v>-7.2600000000000081E-2</c:v>
                </c:pt>
                <c:pt idx="43">
                  <c:v>-6.7700000000000121E-2</c:v>
                </c:pt>
                <c:pt idx="44">
                  <c:v>-6.2500000000000083E-2</c:v>
                </c:pt>
                <c:pt idx="45">
                  <c:v>-5.7100000000000074E-2</c:v>
                </c:pt>
                <c:pt idx="46">
                  <c:v>-5.1400000000000022E-2</c:v>
                </c:pt>
                <c:pt idx="47">
                  <c:v>-4.5600000000000002E-2</c:v>
                </c:pt>
                <c:pt idx="48">
                  <c:v>-3.9600000000000052E-2</c:v>
                </c:pt>
                <c:pt idx="49">
                  <c:v>-3.3399999999999999E-2</c:v>
                </c:pt>
                <c:pt idx="50">
                  <c:v>-2.7100000000000051E-2</c:v>
                </c:pt>
                <c:pt idx="51">
                  <c:v>-2.0600000000000042E-2</c:v>
                </c:pt>
                <c:pt idx="52">
                  <c:v>-1.4100000000000001E-2</c:v>
                </c:pt>
                <c:pt idx="53">
                  <c:v>-7.5000000000000171E-3</c:v>
                </c:pt>
                <c:pt idx="54">
                  <c:v>-8.0000000000000264E-4</c:v>
                </c:pt>
                <c:pt idx="55">
                  <c:v>5.8000000000000143E-3</c:v>
                </c:pt>
                <c:pt idx="56">
                  <c:v>1.2400000000000027E-2</c:v>
                </c:pt>
                <c:pt idx="57">
                  <c:v>1.9000000000000052E-2</c:v>
                </c:pt>
                <c:pt idx="58">
                  <c:v>2.5300000000000031E-2</c:v>
                </c:pt>
                <c:pt idx="59">
                  <c:v>3.1500000000000035E-2</c:v>
                </c:pt>
                <c:pt idx="60">
                  <c:v>3.7300000000000041E-2</c:v>
                </c:pt>
              </c:numCache>
            </c:numRef>
          </c:xVal>
          <c:yVal>
            <c:numRef>
              <c:f>'TAB2-2'!$AL$4:$AL$64</c:f>
              <c:numCache>
                <c:formatCode>General</c:formatCode>
                <c:ptCount val="61"/>
                <c:pt idx="0">
                  <c:v>8.0300000000000024E-2</c:v>
                </c:pt>
                <c:pt idx="1">
                  <c:v>7.410000000000011E-2</c:v>
                </c:pt>
                <c:pt idx="2">
                  <c:v>6.7000000000000101E-2</c:v>
                </c:pt>
                <c:pt idx="3">
                  <c:v>5.9100000000000104E-2</c:v>
                </c:pt>
                <c:pt idx="4">
                  <c:v>5.0400000000000084E-2</c:v>
                </c:pt>
                <c:pt idx="5">
                  <c:v>4.0700000000000104E-2</c:v>
                </c:pt>
                <c:pt idx="6">
                  <c:v>3.0100000000000009E-2</c:v>
                </c:pt>
                <c:pt idx="7">
                  <c:v>1.8700000000000057E-2</c:v>
                </c:pt>
                <c:pt idx="8">
                  <c:v>6.7000000000000202E-3</c:v>
                </c:pt>
                <c:pt idx="9">
                  <c:v>-5.6000000000000034E-3</c:v>
                </c:pt>
                <c:pt idx="10">
                  <c:v>-1.7600000000000043E-2</c:v>
                </c:pt>
                <c:pt idx="11">
                  <c:v>-2.8299999999999999E-2</c:v>
                </c:pt>
                <c:pt idx="12">
                  <c:v>-3.6500000000000032E-2</c:v>
                </c:pt>
                <c:pt idx="13">
                  <c:v>-4.1599999999999998E-2</c:v>
                </c:pt>
                <c:pt idx="14">
                  <c:v>-4.3400000000000022E-2</c:v>
                </c:pt>
                <c:pt idx="15">
                  <c:v>-4.2500000000000024E-2</c:v>
                </c:pt>
                <c:pt idx="16">
                  <c:v>-3.9400000000000032E-2</c:v>
                </c:pt>
                <c:pt idx="17">
                  <c:v>-3.4800000000000032E-2</c:v>
                </c:pt>
                <c:pt idx="18">
                  <c:v>-2.9100000000000008E-2</c:v>
                </c:pt>
                <c:pt idx="19">
                  <c:v>-2.2700000000000012E-2</c:v>
                </c:pt>
                <c:pt idx="20">
                  <c:v>-1.590000000000005E-2</c:v>
                </c:pt>
                <c:pt idx="21">
                  <c:v>-8.8000000000000248E-3</c:v>
                </c:pt>
                <c:pt idx="22">
                  <c:v>-1.7000000000000049E-3</c:v>
                </c:pt>
                <c:pt idx="23">
                  <c:v>5.5000000000000153E-3</c:v>
                </c:pt>
                <c:pt idx="24">
                  <c:v>1.2699999999999998E-2</c:v>
                </c:pt>
                <c:pt idx="25">
                  <c:v>1.9699999999999999E-2</c:v>
                </c:pt>
                <c:pt idx="26">
                  <c:v>2.6600000000000075E-2</c:v>
                </c:pt>
                <c:pt idx="27">
                  <c:v>3.330000000000001E-2</c:v>
                </c:pt>
                <c:pt idx="28">
                  <c:v>3.9900000000000012E-2</c:v>
                </c:pt>
                <c:pt idx="29">
                  <c:v>4.6100000000000002E-2</c:v>
                </c:pt>
                <c:pt idx="30">
                  <c:v>5.2200000000000024E-2</c:v>
                </c:pt>
                <c:pt idx="31">
                  <c:v>5.8000000000000072E-2</c:v>
                </c:pt>
                <c:pt idx="32">
                  <c:v>6.3500000000000029E-2</c:v>
                </c:pt>
                <c:pt idx="33">
                  <c:v>6.8800000000000083E-2</c:v>
                </c:pt>
                <c:pt idx="34">
                  <c:v>7.3800000000000074E-2</c:v>
                </c:pt>
                <c:pt idx="35">
                  <c:v>7.8400000000000081E-2</c:v>
                </c:pt>
                <c:pt idx="36">
                  <c:v>8.280000000000004E-2</c:v>
                </c:pt>
                <c:pt idx="37">
                  <c:v>8.6900000000000005E-2</c:v>
                </c:pt>
                <c:pt idx="38">
                  <c:v>9.0600000000000097E-2</c:v>
                </c:pt>
                <c:pt idx="39">
                  <c:v>9.4000000000000097E-2</c:v>
                </c:pt>
                <c:pt idx="40">
                  <c:v>9.7100000000000006E-2</c:v>
                </c:pt>
                <c:pt idx="41">
                  <c:v>9.9800000000000208E-2</c:v>
                </c:pt>
                <c:pt idx="42">
                  <c:v>0.10220000000000012</c:v>
                </c:pt>
                <c:pt idx="43">
                  <c:v>0.1042000000000002</c:v>
                </c:pt>
                <c:pt idx="44">
                  <c:v>0.10589999999999998</c:v>
                </c:pt>
                <c:pt idx="45">
                  <c:v>0.1071000000000002</c:v>
                </c:pt>
                <c:pt idx="46">
                  <c:v>0.10800000000000012</c:v>
                </c:pt>
                <c:pt idx="47">
                  <c:v>0.10840000000000002</c:v>
                </c:pt>
                <c:pt idx="48">
                  <c:v>0.10840000000000002</c:v>
                </c:pt>
                <c:pt idx="49">
                  <c:v>0.10800000000000012</c:v>
                </c:pt>
                <c:pt idx="50">
                  <c:v>0.1071000000000002</c:v>
                </c:pt>
                <c:pt idx="51">
                  <c:v>0.1057000000000002</c:v>
                </c:pt>
                <c:pt idx="52">
                  <c:v>0.1038</c:v>
                </c:pt>
                <c:pt idx="53">
                  <c:v>0.1014</c:v>
                </c:pt>
                <c:pt idx="54">
                  <c:v>9.8500000000000268E-2</c:v>
                </c:pt>
                <c:pt idx="55">
                  <c:v>9.4900000000000068E-2</c:v>
                </c:pt>
                <c:pt idx="56">
                  <c:v>9.0700000000000225E-2</c:v>
                </c:pt>
                <c:pt idx="57">
                  <c:v>8.5900000000000046E-2</c:v>
                </c:pt>
                <c:pt idx="58">
                  <c:v>8.0300000000000024E-2</c:v>
                </c:pt>
                <c:pt idx="59">
                  <c:v>7.410000000000011E-2</c:v>
                </c:pt>
                <c:pt idx="60">
                  <c:v>6.7000000000000101E-2</c:v>
                </c:pt>
              </c:numCache>
            </c:numRef>
          </c:yVal>
        </c:ser>
        <c:ser>
          <c:idx val="8"/>
          <c:order val="7"/>
          <c:tx>
            <c:v>Орбита K и др. 2016</c:v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'TAB2-2'!$AV$4:$AV$64</c:f>
              <c:numCache>
                <c:formatCode>General</c:formatCode>
                <c:ptCount val="61"/>
                <c:pt idx="0">
                  <c:v>-7.0000000000000227E-4</c:v>
                </c:pt>
                <c:pt idx="1">
                  <c:v>6.1000000000000134E-3</c:v>
                </c:pt>
                <c:pt idx="2">
                  <c:v>1.2800000000000021E-2</c:v>
                </c:pt>
                <c:pt idx="3">
                  <c:v>1.9500000000000052E-2</c:v>
                </c:pt>
                <c:pt idx="4">
                  <c:v>2.5900000000000006E-2</c:v>
                </c:pt>
                <c:pt idx="5">
                  <c:v>3.1900000000000012E-2</c:v>
                </c:pt>
                <c:pt idx="6">
                  <c:v>3.7300000000000041E-2</c:v>
                </c:pt>
                <c:pt idx="7">
                  <c:v>4.1800000000000004E-2</c:v>
                </c:pt>
                <c:pt idx="8">
                  <c:v>4.5000000000000033E-2</c:v>
                </c:pt>
                <c:pt idx="9">
                  <c:v>4.6100000000000002E-2</c:v>
                </c:pt>
                <c:pt idx="10">
                  <c:v>4.4300000000000124E-2</c:v>
                </c:pt>
                <c:pt idx="11">
                  <c:v>3.8500000000000006E-2</c:v>
                </c:pt>
                <c:pt idx="12">
                  <c:v>2.7700000000000051E-2</c:v>
                </c:pt>
                <c:pt idx="13">
                  <c:v>1.2699999999999998E-2</c:v>
                </c:pt>
                <c:pt idx="14">
                  <c:v>-4.2000000000000145E-3</c:v>
                </c:pt>
                <c:pt idx="15">
                  <c:v>-2.070000000000001E-2</c:v>
                </c:pt>
                <c:pt idx="16">
                  <c:v>-3.5700000000000016E-2</c:v>
                </c:pt>
                <c:pt idx="17">
                  <c:v>-4.8800000000000024E-2</c:v>
                </c:pt>
                <c:pt idx="18">
                  <c:v>-6.0100000000000084E-2</c:v>
                </c:pt>
                <c:pt idx="19">
                  <c:v>-6.9800000000000112E-2</c:v>
                </c:pt>
                <c:pt idx="20">
                  <c:v>-7.7900000000000094E-2</c:v>
                </c:pt>
                <c:pt idx="21">
                  <c:v>-8.4900000000000225E-2</c:v>
                </c:pt>
                <c:pt idx="22">
                  <c:v>-9.0600000000000097E-2</c:v>
                </c:pt>
                <c:pt idx="23">
                  <c:v>-9.540000000000004E-2</c:v>
                </c:pt>
                <c:pt idx="24">
                  <c:v>-9.9200000000000066E-2</c:v>
                </c:pt>
                <c:pt idx="25">
                  <c:v>-0.10220000000000012</c:v>
                </c:pt>
                <c:pt idx="26">
                  <c:v>-0.10450000000000002</c:v>
                </c:pt>
                <c:pt idx="27">
                  <c:v>-0.10610000000000012</c:v>
                </c:pt>
                <c:pt idx="28">
                  <c:v>-0.1071000000000002</c:v>
                </c:pt>
                <c:pt idx="29">
                  <c:v>-0.10750000000000012</c:v>
                </c:pt>
                <c:pt idx="30">
                  <c:v>-0.10730000000000002</c:v>
                </c:pt>
                <c:pt idx="31">
                  <c:v>-0.1067000000000002</c:v>
                </c:pt>
                <c:pt idx="32">
                  <c:v>-0.10550000000000002</c:v>
                </c:pt>
                <c:pt idx="33">
                  <c:v>-0.10400000000000002</c:v>
                </c:pt>
                <c:pt idx="34">
                  <c:v>-0.10199999999999998</c:v>
                </c:pt>
                <c:pt idx="35">
                  <c:v>-9.9600000000000244E-2</c:v>
                </c:pt>
                <c:pt idx="36">
                  <c:v>-9.6800000000000067E-2</c:v>
                </c:pt>
                <c:pt idx="37">
                  <c:v>-9.3700000000000228E-2</c:v>
                </c:pt>
                <c:pt idx="38">
                  <c:v>-9.0300000000000005E-2</c:v>
                </c:pt>
                <c:pt idx="39">
                  <c:v>-8.6500000000000202E-2</c:v>
                </c:pt>
                <c:pt idx="40">
                  <c:v>-8.2400000000000015E-2</c:v>
                </c:pt>
                <c:pt idx="41">
                  <c:v>-7.8000000000000083E-2</c:v>
                </c:pt>
                <c:pt idx="42">
                  <c:v>-7.3300000000000101E-2</c:v>
                </c:pt>
                <c:pt idx="43">
                  <c:v>-6.8400000000000072E-2</c:v>
                </c:pt>
                <c:pt idx="44">
                  <c:v>-6.320000000000002E-2</c:v>
                </c:pt>
                <c:pt idx="45">
                  <c:v>-5.7800000000000094E-2</c:v>
                </c:pt>
                <c:pt idx="46">
                  <c:v>-5.2100000000000084E-2</c:v>
                </c:pt>
                <c:pt idx="47">
                  <c:v>-4.6300000000000063E-2</c:v>
                </c:pt>
                <c:pt idx="48">
                  <c:v>-4.0200000000000007E-2</c:v>
                </c:pt>
                <c:pt idx="49">
                  <c:v>-3.4000000000000002E-2</c:v>
                </c:pt>
                <c:pt idx="50">
                  <c:v>-2.7500000000000042E-2</c:v>
                </c:pt>
                <c:pt idx="51">
                  <c:v>-2.1000000000000046E-2</c:v>
                </c:pt>
                <c:pt idx="52">
                  <c:v>-1.4300000000000021E-2</c:v>
                </c:pt>
                <c:pt idx="53">
                  <c:v>-7.5000000000000171E-3</c:v>
                </c:pt>
                <c:pt idx="54">
                  <c:v>-7.0000000000000227E-4</c:v>
                </c:pt>
                <c:pt idx="55">
                  <c:v>6.1000000000000134E-3</c:v>
                </c:pt>
                <c:pt idx="56">
                  <c:v>1.2800000000000021E-2</c:v>
                </c:pt>
                <c:pt idx="57">
                  <c:v>1.9500000000000052E-2</c:v>
                </c:pt>
                <c:pt idx="58">
                  <c:v>2.5900000000000006E-2</c:v>
                </c:pt>
                <c:pt idx="59">
                  <c:v>3.1900000000000012E-2</c:v>
                </c:pt>
                <c:pt idx="60">
                  <c:v>3.7300000000000041E-2</c:v>
                </c:pt>
              </c:numCache>
            </c:numRef>
          </c:xVal>
          <c:yVal>
            <c:numRef>
              <c:f>'TAB2-2'!$AW$4:$AW$64</c:f>
              <c:numCache>
                <c:formatCode>General</c:formatCode>
                <c:ptCount val="61"/>
                <c:pt idx="0">
                  <c:v>9.6300000000000024E-2</c:v>
                </c:pt>
                <c:pt idx="1">
                  <c:v>9.1900000000000065E-2</c:v>
                </c:pt>
                <c:pt idx="2">
                  <c:v>8.6800000000000044E-2</c:v>
                </c:pt>
                <c:pt idx="3">
                  <c:v>8.0700000000000202E-2</c:v>
                </c:pt>
                <c:pt idx="4">
                  <c:v>7.3600000000000013E-2</c:v>
                </c:pt>
                <c:pt idx="5">
                  <c:v>6.5500000000000072E-2</c:v>
                </c:pt>
                <c:pt idx="6">
                  <c:v>5.6099999999999997E-2</c:v>
                </c:pt>
                <c:pt idx="7">
                  <c:v>4.5400000000000024E-2</c:v>
                </c:pt>
                <c:pt idx="8">
                  <c:v>3.330000000000001E-2</c:v>
                </c:pt>
                <c:pt idx="9">
                  <c:v>1.9699999999999999E-2</c:v>
                </c:pt>
                <c:pt idx="10">
                  <c:v>5.0000000000000114E-3</c:v>
                </c:pt>
                <c:pt idx="11">
                  <c:v>-1.0200000000000023E-2</c:v>
                </c:pt>
                <c:pt idx="12">
                  <c:v>-2.3900000000000001E-2</c:v>
                </c:pt>
                <c:pt idx="13">
                  <c:v>-3.4000000000000002E-2</c:v>
                </c:pt>
                <c:pt idx="14">
                  <c:v>-3.920000000000004E-2</c:v>
                </c:pt>
                <c:pt idx="15">
                  <c:v>-4.0100000000000004E-2</c:v>
                </c:pt>
                <c:pt idx="16">
                  <c:v>-3.7800000000000118E-2</c:v>
                </c:pt>
                <c:pt idx="17">
                  <c:v>-3.3500000000000002E-2</c:v>
                </c:pt>
                <c:pt idx="18">
                  <c:v>-2.8000000000000011E-2</c:v>
                </c:pt>
                <c:pt idx="19">
                  <c:v>-2.160000000000006E-2</c:v>
                </c:pt>
                <c:pt idx="20">
                  <c:v>-1.4800000000000021E-2</c:v>
                </c:pt>
                <c:pt idx="21">
                  <c:v>-7.7000000000000237E-3</c:v>
                </c:pt>
                <c:pt idx="22">
                  <c:v>-5.0000000000000131E-4</c:v>
                </c:pt>
                <c:pt idx="23">
                  <c:v>6.6000000000000104E-3</c:v>
                </c:pt>
                <c:pt idx="24">
                  <c:v>1.3800000000000047E-2</c:v>
                </c:pt>
                <c:pt idx="25">
                  <c:v>2.0799999999999999E-2</c:v>
                </c:pt>
                <c:pt idx="26">
                  <c:v>2.7600000000000086E-2</c:v>
                </c:pt>
                <c:pt idx="27">
                  <c:v>3.4300000000000011E-2</c:v>
                </c:pt>
                <c:pt idx="28">
                  <c:v>4.0800000000000024E-2</c:v>
                </c:pt>
                <c:pt idx="29">
                  <c:v>4.7000000000000104E-2</c:v>
                </c:pt>
                <c:pt idx="30">
                  <c:v>5.3000000000000033E-2</c:v>
                </c:pt>
                <c:pt idx="31">
                  <c:v>5.8800000000000074E-2</c:v>
                </c:pt>
                <c:pt idx="32">
                  <c:v>6.430000000000019E-2</c:v>
                </c:pt>
                <c:pt idx="33">
                  <c:v>6.9600000000000092E-2</c:v>
                </c:pt>
                <c:pt idx="34">
                  <c:v>7.4500000000000094E-2</c:v>
                </c:pt>
                <c:pt idx="35">
                  <c:v>7.9200000000000104E-2</c:v>
                </c:pt>
                <c:pt idx="36">
                  <c:v>8.3600000000000341E-2</c:v>
                </c:pt>
                <c:pt idx="37">
                  <c:v>8.7600000000000067E-2</c:v>
                </c:pt>
                <c:pt idx="38">
                  <c:v>9.1400000000000009E-2</c:v>
                </c:pt>
                <c:pt idx="39">
                  <c:v>9.4800000000000204E-2</c:v>
                </c:pt>
                <c:pt idx="40">
                  <c:v>9.7900000000000043E-2</c:v>
                </c:pt>
                <c:pt idx="41">
                  <c:v>0.10059999999999998</c:v>
                </c:pt>
                <c:pt idx="42">
                  <c:v>0.10299999999999998</c:v>
                </c:pt>
                <c:pt idx="43">
                  <c:v>0.10500000000000002</c:v>
                </c:pt>
                <c:pt idx="44">
                  <c:v>0.10660000000000019</c:v>
                </c:pt>
                <c:pt idx="45">
                  <c:v>0.10780000000000002</c:v>
                </c:pt>
                <c:pt idx="46">
                  <c:v>0.1086000000000002</c:v>
                </c:pt>
                <c:pt idx="47">
                  <c:v>0.10890000000000002</c:v>
                </c:pt>
                <c:pt idx="48">
                  <c:v>0.10870000000000021</c:v>
                </c:pt>
                <c:pt idx="49">
                  <c:v>0.1081000000000002</c:v>
                </c:pt>
                <c:pt idx="50">
                  <c:v>0.10690000000000002</c:v>
                </c:pt>
                <c:pt idx="51">
                  <c:v>0.1052000000000002</c:v>
                </c:pt>
                <c:pt idx="52">
                  <c:v>0.10290000000000002</c:v>
                </c:pt>
                <c:pt idx="53">
                  <c:v>0.1</c:v>
                </c:pt>
                <c:pt idx="54">
                  <c:v>9.6300000000000024E-2</c:v>
                </c:pt>
                <c:pt idx="55">
                  <c:v>9.1900000000000065E-2</c:v>
                </c:pt>
                <c:pt idx="56">
                  <c:v>8.6800000000000044E-2</c:v>
                </c:pt>
                <c:pt idx="57">
                  <c:v>8.0700000000000202E-2</c:v>
                </c:pt>
                <c:pt idx="58">
                  <c:v>7.3600000000000013E-2</c:v>
                </c:pt>
                <c:pt idx="59">
                  <c:v>6.5500000000000072E-2</c:v>
                </c:pt>
                <c:pt idx="60">
                  <c:v>5.6099999999999997E-2</c:v>
                </c:pt>
              </c:numCache>
            </c:numRef>
          </c:yVal>
        </c:ser>
        <c:axId val="45927424"/>
        <c:axId val="48370816"/>
      </c:scatterChart>
      <c:valAx>
        <c:axId val="45927424"/>
        <c:scaling>
          <c:orientation val="minMax"/>
          <c:max val="0.1"/>
          <c:min val="-0.15000000000000024"/>
        </c:scaling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175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X-</a:t>
                </a:r>
                <a:r>
                  <a:rPr lang="ru-RU" sz="1175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Восток ["]</a:t>
                </a:r>
              </a:p>
            </c:rich>
          </c:tx>
          <c:layout>
            <c:manualLayout>
              <c:xMode val="edge"/>
              <c:yMode val="edge"/>
              <c:x val="0.34304948198596391"/>
              <c:y val="0.8747816467194157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370816"/>
        <c:crossesAt val="-0.1"/>
        <c:crossBetween val="midCat"/>
      </c:valAx>
      <c:valAx>
        <c:axId val="48370816"/>
        <c:scaling>
          <c:orientation val="minMax"/>
          <c:max val="0.15000000000000024"/>
          <c:min val="-0.1"/>
        </c:scaling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175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Y - </a:t>
                </a:r>
                <a:r>
                  <a:rPr lang="ru-RU" sz="1175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Север ["]</a:t>
                </a:r>
              </a:p>
            </c:rich>
          </c:tx>
          <c:layout>
            <c:manualLayout>
              <c:xMode val="edge"/>
              <c:yMode val="edge"/>
              <c:x val="1.3975305520766741E-2"/>
              <c:y val="0.4048747580028541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5927424"/>
        <c:crossesAt val="-0.15000000000000024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53143016134426"/>
          <c:y val="1.6867621459520761E-2"/>
          <c:w val="0.22037959624033368"/>
          <c:h val="0.98289158906409813"/>
        </c:manualLayout>
      </c:layout>
      <c:overlay val="1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0.36074</cdr:x>
      <cdr:y>0.78702</cdr:y>
    </cdr:from>
    <cdr:to>
      <cdr:x>0.46002</cdr:x>
      <cdr:y>0.81987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2674" y="4422849"/>
          <a:ext cx="914400" cy="184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0.42652</cdr:x>
      <cdr:y>0.68761</cdr:y>
    </cdr:from>
    <cdr:to>
      <cdr:x>0.47302</cdr:x>
      <cdr:y>0.72572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7105" y="3169915"/>
          <a:ext cx="274419" cy="175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1997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0.2435</cdr:x>
      <cdr:y>0.50017</cdr:y>
    </cdr:from>
    <cdr:to>
      <cdr:x>0.31671</cdr:x>
      <cdr:y>0.54703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36985" y="2305819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2003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0.15808</cdr:x>
      <cdr:y>0.40645</cdr:y>
    </cdr:from>
    <cdr:to>
      <cdr:x>0.20457</cdr:x>
      <cdr:y>0.44455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2929" y="1873771"/>
          <a:ext cx="274359" cy="175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2005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0.18904</cdr:x>
      <cdr:y>0.31239</cdr:y>
    </cdr:from>
    <cdr:to>
      <cdr:x>0.23553</cdr:x>
      <cdr:y>0.35049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5616" y="1440160"/>
          <a:ext cx="274359" cy="175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2008</a:t>
          </a:r>
          <a:endParaRPr lang="ru-RU" sz="1100"/>
        </a:p>
      </cdr:txBody>
    </cdr:sp>
  </cdr:relSizeAnchor>
  <cdr:relSizeAnchor xmlns:cdr="http://schemas.openxmlformats.org/drawingml/2006/chartDrawing">
    <cdr:from>
      <cdr:x>0.2679</cdr:x>
      <cdr:y>0.23463</cdr:y>
    </cdr:from>
    <cdr:to>
      <cdr:x>0.3144</cdr:x>
      <cdr:y>0.27274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81001" y="1081683"/>
          <a:ext cx="274419" cy="175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2011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0.38992</cdr:x>
      <cdr:y>0.18778</cdr:y>
    </cdr:from>
    <cdr:to>
      <cdr:x>0.43641</cdr:x>
      <cdr:y>0.22588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01081" y="865659"/>
          <a:ext cx="274360" cy="175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2014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0.45092</cdr:x>
      <cdr:y>0.21901</cdr:y>
    </cdr:from>
    <cdr:to>
      <cdr:x>0.49741</cdr:x>
      <cdr:y>0.25711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61121" y="1009675"/>
          <a:ext cx="274359" cy="175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2015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B8C3-9F90-4C6E-93D9-9535E2E74614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12AD-9E09-4827-AF3E-30003319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12AD-9E09-4827-AF3E-300033197A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12AD-9E09-4827-AF3E-300033197A7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03AE-DA47-4E4F-9684-C48F4AFFE88E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46EC-0D16-4564-83F4-2824C93D6C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Орбиты широких пар – новые возможности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144016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Кияева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Пулковская обсерватория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Кисловодск, июнь 2016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976664" cy="398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7704" y="260648"/>
            <a:ext cx="4744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орбиты трех звезд.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upload.wikimedia.org/wikipedia/commons/thumb/f/f1/Tololo_a.JPG/1280px-Tololo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3552394" cy="266429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3501008"/>
          <a:ext cx="878497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4"/>
                <a:gridCol w="1344150"/>
                <a:gridCol w="1464162"/>
                <a:gridCol w="926854"/>
                <a:gridCol w="1208942"/>
                <a:gridCol w="225669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HIP</a:t>
                      </a:r>
                    </a:p>
                    <a:p>
                      <a:pPr algn="ctr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WDS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Hip  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5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00006-5306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6.55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9.85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G0/2IV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1.55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16.8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±0.5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CTIO+HIP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5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15058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03140+0044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8.14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8.17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1.21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15.2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±1.4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CTIO+HIP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+USNO (speckle)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5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66195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13341+6746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9.26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9.56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G1V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14.4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±1.1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Пулково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рефр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0" y="1412776"/>
            <a:ext cx="4968552" cy="180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Cerro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Tololo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Inter-American Observatory  (CTIO),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1)SOAR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SOuthern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Astrophysical Research)  Telescope D=4.1m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2)24-inch reflector  of Lowell Observatory, D=60cm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528" y="0"/>
            <a:ext cx="4744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HIP 50 = WDS 00006-5306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707905" y="476672"/>
          <a:ext cx="5760640" cy="3888432"/>
        </p:xfrm>
        <a:graphic>
          <a:graphicData uri="http://schemas.openxmlformats.org/presentationml/2006/ole">
            <p:oleObj spid="_x0000_s39938" name="Graph" r:id="rId3" imgW="3920760" imgH="3000960" progId="Origin50.Graph">
              <p:embed/>
            </p:oleObj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4725144"/>
          <a:ext cx="8640962" cy="187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475"/>
                <a:gridCol w="1088092"/>
                <a:gridCol w="1344713"/>
                <a:gridCol w="943793"/>
                <a:gridCol w="943793"/>
                <a:gridCol w="782450"/>
                <a:gridCol w="1267943"/>
                <a:gridCol w="673259"/>
                <a:gridCol w="726444"/>
              </a:tblGrid>
              <a:tr h="419329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a,"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a, 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AE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P,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2.17</a:t>
                      </a: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±0.43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129.2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949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0.62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1138</a:t>
                      </a: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±293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2.17</a:t>
                      </a: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±0.43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129.2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949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1135</a:t>
                      </a: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±286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1052736"/>
          <a:ext cx="3480048" cy="300124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40160"/>
                <a:gridCol w="20398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8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2003.0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0.007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330.2±0.3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/yr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17.8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ψ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101.2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8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, 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800" b="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|, km/s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(2.0±0.5)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62068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наблюдений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293096"/>
            <a:ext cx="1975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dirty="0" smtClean="0"/>
              <a:t> орбит.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3717032"/>
            <a:ext cx="8784976" cy="1224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3728" y="0"/>
            <a:ext cx="4744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HIP 50 = WDS 00006-5306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251520" y="692696"/>
          <a:ext cx="4234756" cy="3240360"/>
        </p:xfrm>
        <a:graphic>
          <a:graphicData uri="http://schemas.openxmlformats.org/presentationml/2006/ole">
            <p:oleObj spid="_x0000_s63493" name="Graph" r:id="rId3" imgW="3920760" imgH="3000960" progId="Origin50.Graph">
              <p:embed/>
            </p:oleObj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4211960" y="692696"/>
          <a:ext cx="4506405" cy="3227824"/>
        </p:xfrm>
        <a:graphic>
          <a:graphicData uri="http://schemas.openxmlformats.org/presentationml/2006/ole">
            <p:oleObj spid="_x0000_s63494" name="Graph" r:id="rId4" imgW="3920760" imgH="3000960" progId="Origin50.Grap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71703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Назначение веса каждого наблюдения.</a:t>
            </a:r>
          </a:p>
          <a:p>
            <a:pPr algn="ctr"/>
            <a:r>
              <a:rPr lang="en-US" sz="2400" dirty="0" smtClean="0"/>
              <a:t>p=0.001/(O-C)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ru-RU" sz="2400" dirty="0" smtClean="0"/>
              <a:t>         </a:t>
            </a:r>
            <a:r>
              <a:rPr lang="en-US" sz="2400" dirty="0" smtClean="0"/>
              <a:t>   0.1 &lt; p &lt;10;   </a:t>
            </a:r>
            <a:endParaRPr lang="ru-RU" sz="2400" dirty="0" smtClean="0"/>
          </a:p>
          <a:p>
            <a:pPr algn="ctr"/>
            <a:r>
              <a:rPr lang="en-US" sz="2400" dirty="0" smtClean="0"/>
              <a:t>p=1 → (O-C)=0.0</a:t>
            </a:r>
            <a:r>
              <a:rPr lang="ru-RU" sz="2400" dirty="0" smtClean="0"/>
              <a:t>3</a:t>
            </a:r>
            <a:r>
              <a:rPr lang="en-US" sz="2400" dirty="0" smtClean="0"/>
              <a:t>1</a:t>
            </a:r>
            <a:r>
              <a:rPr lang="ru-RU" sz="2400" dirty="0" smtClean="0"/>
              <a:t>6</a:t>
            </a:r>
            <a:r>
              <a:rPr lang="en-US" sz="2400" dirty="0" smtClean="0"/>
              <a:t>”</a:t>
            </a:r>
            <a:r>
              <a:rPr lang="ru-RU" sz="2400" dirty="0" smtClean="0"/>
              <a:t>              </a:t>
            </a:r>
            <a:r>
              <a:rPr lang="en-US" sz="2400" dirty="0" smtClean="0"/>
              <a:t>(O-C)&gt;1” → p=0 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530120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=+5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=0.0354˝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=-5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=0.0374˝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30120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=+5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210˝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=-5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05˝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648" y="0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HIP 15058 = WDS 03140+0044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4532821" y="548680"/>
          <a:ext cx="4611179" cy="3528392"/>
        </p:xfrm>
        <a:graphic>
          <a:graphicData uri="http://schemas.openxmlformats.org/presentationml/2006/ole">
            <p:oleObj spid="_x0000_s60420" name="Graph" r:id="rId3" imgW="3920760" imgH="3000960" progId="Origin50.Graph">
              <p:embed/>
            </p:oleObj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908720"/>
          <a:ext cx="3480048" cy="300124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40160"/>
                <a:gridCol w="20398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8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±0.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/yr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.5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ψ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81.0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8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, 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800" b="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|, km/s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(2.6±0.2)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476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наблюдений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4437112"/>
          <a:ext cx="8679197" cy="173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970"/>
                <a:gridCol w="1003710"/>
                <a:gridCol w="1240430"/>
                <a:gridCol w="870602"/>
                <a:gridCol w="870602"/>
                <a:gridCol w="721771"/>
                <a:gridCol w="1042643"/>
                <a:gridCol w="748019"/>
                <a:gridCol w="708342"/>
                <a:gridCol w="670108"/>
              </a:tblGrid>
              <a:tr h="41932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Орб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a,"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a, 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AE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P,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M, Sun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75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1.14</a:t>
                      </a: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±0.43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75.0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0.30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119.7</a:t>
                      </a:r>
                    </a:p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128.6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38.9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110.9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1775</a:t>
                      </a:r>
                    </a:p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±58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03848" y="3933056"/>
            <a:ext cx="205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sz="2000" dirty="0" smtClean="0"/>
              <a:t> орбит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6309320"/>
            <a:ext cx="721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1 - Riddle R.L., </a:t>
            </a:r>
            <a:r>
              <a:rPr lang="en-US" dirty="0" err="1" smtClean="0"/>
              <a:t>Tokovinin</a:t>
            </a:r>
            <a:r>
              <a:rPr lang="en-US" dirty="0" smtClean="0"/>
              <a:t> A., Mason B.D. et al. </a:t>
            </a:r>
            <a:r>
              <a:rPr lang="en-US" dirty="0" err="1" smtClean="0"/>
              <a:t>Astrophys</a:t>
            </a:r>
            <a:r>
              <a:rPr lang="en-US" dirty="0" smtClean="0"/>
              <a:t>. J., </a:t>
            </a:r>
            <a:r>
              <a:rPr lang="en-US" b="1" dirty="0" smtClean="0"/>
              <a:t>799</a:t>
            </a:r>
            <a:r>
              <a:rPr lang="en-US" dirty="0" smtClean="0"/>
              <a:t>, 4, (2015)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648" y="188640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HIP 15058 = WDS 03140+0044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81905" y="908720"/>
          <a:ext cx="4517073" cy="3456384"/>
        </p:xfrm>
        <a:graphic>
          <a:graphicData uri="http://schemas.openxmlformats.org/presentationml/2006/ole">
            <p:oleObj spid="_x0000_s65538" name="Graph" r:id="rId3" imgW="3920760" imgH="3000960" progId="Origin50.Graph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114354" y="929362"/>
          <a:ext cx="4706118" cy="3435741"/>
        </p:xfrm>
        <a:graphic>
          <a:graphicData uri="http://schemas.openxmlformats.org/presentationml/2006/ole">
            <p:oleObj spid="_x0000_s65539" name="Graph" r:id="rId4" imgW="3920760" imgH="300096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450912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   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   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43711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lain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AutoNum type="arabicPlain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624" y="0"/>
            <a:ext cx="6264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HIP 66195 = WDS 13341+6746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4725144"/>
          <a:ext cx="8441442" cy="187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475"/>
                <a:gridCol w="1088092"/>
                <a:gridCol w="1344713"/>
                <a:gridCol w="943793"/>
                <a:gridCol w="943793"/>
                <a:gridCol w="785798"/>
                <a:gridCol w="1065075"/>
                <a:gridCol w="673259"/>
                <a:gridCol w="726444"/>
              </a:tblGrid>
              <a:tr h="419329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a,"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a, 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ае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P,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±0.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±46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3242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±797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27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±11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3152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</a:t>
                      </a:r>
                      <a:r>
                        <a:rPr lang="ru-RU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±0.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±46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3242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±797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±11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46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±13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2831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1052736"/>
          <a:ext cx="3480048" cy="300124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40160"/>
                <a:gridCol w="20398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8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2000.0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4.196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0.003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345.06±0.01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/yr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ψ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217.5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8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, "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lang="el-GR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800" b="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|, km/s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0.4±0.4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62068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наблюдений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293096"/>
            <a:ext cx="1975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dirty="0" smtClean="0"/>
              <a:t> орбит.</a:t>
            </a:r>
            <a:endParaRPr lang="ru-RU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308279" y="624423"/>
          <a:ext cx="4700403" cy="3596665"/>
        </p:xfrm>
        <a:graphic>
          <a:graphicData uri="http://schemas.openxmlformats.org/presentationml/2006/ole">
            <p:oleObj spid="_x0000_s61443" name="Graph" r:id="rId3" imgW="3920760" imgH="30009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7624" y="188640"/>
            <a:ext cx="6264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HIP 66195 = WDS 13341+6746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0" y="1196751"/>
          <a:ext cx="4427984" cy="3388215"/>
        </p:xfrm>
        <a:graphic>
          <a:graphicData uri="http://schemas.openxmlformats.org/presentationml/2006/ole">
            <p:oleObj spid="_x0000_s66562" name="Graph" r:id="rId3" imgW="3920760" imgH="3000960" progId="Origin50.Graph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4355976" y="1196752"/>
          <a:ext cx="4497189" cy="3441169"/>
        </p:xfrm>
        <a:graphic>
          <a:graphicData uri="http://schemas.openxmlformats.org/presentationml/2006/ole">
            <p:oleObj spid="_x0000_s66563" name="Graph" r:id="rId4" imgW="3920760" imgH="300096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494116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572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94116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411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5816" y="0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24" descr="de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48680"/>
            <a:ext cx="243363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48680"/>
            <a:ext cx="2719387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393305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1958 году по инициативе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А.Н.Дейча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начались наблюдения широких пар на 26-дюймовом рефракторе Пулковской обсерватории, в 1980 году А.А.Киселев предложил метод ПВД для определения орбит по коротким рядам наблюдений, ориентируясь именно на звезды нашей программы. А сейчас, благодаря стремительному росту технических возможностей, применение метода ПВД позволяет получать более точные орбиты долгопериодических двойных звезд,  и следующий скачок точности произойдет, когда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GAIA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предоставит данные о лучевых скоростях компонентов.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Выражаю искреннюю благодарность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Токовинину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предоставление еще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опубликованных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наблюдений на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SOAR,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Жучкову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наблюдение лучевых  скоростей компонентов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HIP 66195.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4653136"/>
            <a:ext cx="4651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положения.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предмет нашего исследования – широкие  пары, которые  менее всего изучены.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 параметров видимого движения (ПВД)  –  прямой метод  определения орбит,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качество которых полностью зависит от точности определения из наблюдений исходных данных.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мире активно ведутся наблюдения двойных звезд на крупных телескопах. Точность одного положения  ≈ 2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ПВД по самым современным наблюдениям  повышает надежность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ПВД-орбит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звезд с известными орбитами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орбитальным  периодам.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Период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</a:t>
                      </a:r>
                      <a:r>
                        <a:rPr lang="ru-RU" sz="2400" baseline="0" dirty="0" smtClean="0"/>
                        <a:t> орбит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 от всех орбит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</a:t>
                      </a:r>
                      <a:r>
                        <a:rPr lang="en-US" sz="2400" baseline="0" dirty="0" smtClean="0"/>
                        <a:t> 1 </a:t>
                      </a:r>
                      <a:r>
                        <a:rPr lang="ru-RU" sz="2400" baseline="0" dirty="0" smtClean="0"/>
                        <a:t>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r>
                        <a:rPr lang="en-US" sz="2400" dirty="0" smtClean="0"/>
                        <a:t>44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5.</a:t>
                      </a:r>
                      <a:r>
                        <a:rPr lang="en-US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1-100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r>
                        <a:rPr lang="en-US" sz="2400" dirty="0" smtClean="0"/>
                        <a:t>54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r>
                        <a:rPr lang="ru-RU" sz="2400" dirty="0" smtClean="0"/>
                        <a:t>9.</a:t>
                      </a:r>
                      <a:r>
                        <a:rPr lang="en-US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100-500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24.0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500-1000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r>
                        <a:rPr lang="en-US" sz="2400" dirty="0" smtClean="0"/>
                        <a:t>93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1000-2000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3.3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</a:t>
                      </a:r>
                      <a:r>
                        <a:rPr lang="ru-RU" sz="2400" dirty="0" smtClean="0"/>
                        <a:t>-10000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&gt;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ru-RU" sz="2400" baseline="0" dirty="0" smtClean="0"/>
                        <a:t>10000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733256"/>
            <a:ext cx="3750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каталоге  </a:t>
            </a:r>
            <a:r>
              <a:rPr lang="en-US" dirty="0" smtClean="0"/>
              <a:t>WDS  ~ 120000 </a:t>
            </a:r>
            <a:r>
              <a:rPr lang="ru-RU" dirty="0" smtClean="0"/>
              <a:t>пар звезд</a:t>
            </a:r>
          </a:p>
          <a:p>
            <a:r>
              <a:rPr lang="ru-RU" dirty="0" smtClean="0"/>
              <a:t>Всего в </a:t>
            </a:r>
            <a:r>
              <a:rPr lang="en-US" dirty="0" smtClean="0"/>
              <a:t>ORB6 – 2</a:t>
            </a:r>
            <a:r>
              <a:rPr lang="ru-RU" dirty="0" smtClean="0"/>
              <a:t>660</a:t>
            </a:r>
            <a:r>
              <a:rPr lang="en-US" dirty="0" smtClean="0"/>
              <a:t>  </a:t>
            </a:r>
            <a:r>
              <a:rPr lang="ru-RU" dirty="0" smtClean="0"/>
              <a:t>орбит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0" y="980728"/>
            <a:ext cx="9144000" cy="70788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33CC"/>
                </a:solidFill>
              </a:rPr>
              <a:t>Исходные  данные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ru-RU" sz="2000" dirty="0" smtClean="0">
                <a:solidFill>
                  <a:srgbClr val="0033CC"/>
                </a:solidFill>
              </a:rPr>
              <a:t>в момент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0</a:t>
            </a:r>
            <a:r>
              <a:rPr lang="ru-RU" sz="2000" dirty="0" smtClean="0">
                <a:solidFill>
                  <a:srgbClr val="0033CC"/>
                </a:solidFill>
              </a:rPr>
              <a:t>, соответствующий средине короткой дуги</a:t>
            </a:r>
            <a:r>
              <a:rPr lang="en-US" sz="2000" dirty="0" smtClean="0">
                <a:solidFill>
                  <a:srgbClr val="0033CC"/>
                </a:solidFill>
              </a:rPr>
              <a:t>:  </a:t>
            </a:r>
            <a:endParaRPr lang="en-US" sz="2000" dirty="0">
              <a:solidFill>
                <a:srgbClr val="0033CC"/>
              </a:solidFill>
            </a:endParaRPr>
          </a:p>
          <a:p>
            <a:pPr algn="ctr"/>
            <a:r>
              <a:rPr lang="ru-RU" sz="2000" dirty="0">
                <a:solidFill>
                  <a:srgbClr val="0033CC"/>
                </a:solidFill>
              </a:rPr>
              <a:t>ПВД</a:t>
            </a:r>
            <a:r>
              <a:rPr lang="en-US" sz="2000" dirty="0">
                <a:solidFill>
                  <a:srgbClr val="0033CC"/>
                </a:solidFill>
              </a:rPr>
              <a:t> 1-</a:t>
            </a:r>
            <a:r>
              <a:rPr lang="ru-RU" sz="2000" dirty="0">
                <a:solidFill>
                  <a:srgbClr val="0033CC"/>
                </a:solidFill>
              </a:rPr>
              <a:t>го </a:t>
            </a:r>
            <a:r>
              <a:rPr lang="ru-RU" sz="2000" dirty="0" smtClean="0">
                <a:solidFill>
                  <a:srgbClr val="0033CC"/>
                </a:solidFill>
              </a:rPr>
              <a:t>порядка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ru-RU" sz="2000" dirty="0" smtClean="0">
                <a:solidFill>
                  <a:srgbClr val="0033CC"/>
                </a:solidFill>
              </a:rPr>
              <a:t>: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/>
              <a:t>+</a:t>
            </a:r>
            <a:r>
              <a:rPr lang="ru-RU" sz="2000" dirty="0">
                <a:solidFill>
                  <a:srgbClr val="FF0000"/>
                </a:solidFill>
              </a:rPr>
              <a:t>     </a:t>
            </a:r>
            <a:r>
              <a:rPr lang="ru-RU" sz="2000" dirty="0">
                <a:solidFill>
                  <a:srgbClr val="0033CC"/>
                </a:solidFill>
              </a:rPr>
              <a:t>Дополнительно: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+M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aseline="-25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980728"/>
            <a:ext cx="914400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323528" y="188640"/>
            <a:ext cx="8315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ПВД для определения орбит двойных звезд по короткой дуге.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83968" y="1700808"/>
            <a:ext cx="151216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4" idx="7"/>
          </p:cNvCxnSpPr>
          <p:nvPr/>
        </p:nvCxnSpPr>
        <p:spPr>
          <a:xfrm flipH="1">
            <a:off x="2984163" y="1700808"/>
            <a:ext cx="291123" cy="3108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123728" y="1916832"/>
            <a:ext cx="1008063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915816" y="2492896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19872" y="4005064"/>
            <a:ext cx="2376264" cy="792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1520" y="5013176"/>
            <a:ext cx="403244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Удаленные наблюдения (</a:t>
            </a:r>
            <a:r>
              <a:rPr lang="en-US" dirty="0" smtClean="0">
                <a:solidFill>
                  <a:srgbClr val="FF0000"/>
                </a:solidFill>
              </a:rPr>
              <a:t>XIX </a:t>
            </a:r>
            <a:r>
              <a:rPr lang="ru-RU" dirty="0" smtClean="0">
                <a:solidFill>
                  <a:srgbClr val="FF0000"/>
                </a:solidFill>
              </a:rPr>
              <a:t>века)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>
            <a:endCxn id="19" idx="7"/>
          </p:cNvCxnSpPr>
          <p:nvPr/>
        </p:nvCxnSpPr>
        <p:spPr>
          <a:xfrm flipH="1">
            <a:off x="3693429" y="4797152"/>
            <a:ext cx="662548" cy="349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483768" y="6237312"/>
            <a:ext cx="4032250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Единственное решение + </a:t>
            </a:r>
            <a:r>
              <a:rPr lang="ru-RU" dirty="0" smtClean="0">
                <a:solidFill>
                  <a:schemeClr val="tx1"/>
                </a:solidFill>
              </a:rPr>
              <a:t>контроль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2060848"/>
            <a:ext cx="3959225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Семейство орбит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согласно условию: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86411" y="2528714"/>
          <a:ext cx="114300" cy="215900"/>
        </p:xfrm>
        <a:graphic>
          <a:graphicData uri="http://schemas.openxmlformats.org/presentationml/2006/ole">
            <p:oleObj spid="_x0000_s21506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2051" name="Object 30"/>
          <p:cNvGraphicFramePr>
            <a:graphicFrameLocks noChangeAspect="1"/>
          </p:cNvGraphicFramePr>
          <p:nvPr/>
        </p:nvGraphicFramePr>
        <p:xfrm>
          <a:off x="4932040" y="2924944"/>
          <a:ext cx="3455988" cy="719137"/>
        </p:xfrm>
        <a:graphic>
          <a:graphicData uri="http://schemas.openxmlformats.org/presentationml/2006/ole">
            <p:oleObj spid="_x0000_s21507" name="Формула" r:id="rId5" imgW="1587240" imgH="457200" progId="Equation.3">
              <p:embed/>
            </p:oleObj>
          </a:graphicData>
        </a:graphic>
      </p:graphicFrame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251520" y="2852936"/>
          <a:ext cx="4014788" cy="1081087"/>
        </p:xfrm>
        <a:graphic>
          <a:graphicData uri="http://schemas.openxmlformats.org/presentationml/2006/ole">
            <p:oleObj spid="_x0000_s21508" name="Формула" r:id="rId6" imgW="2374560" imgH="685800" progId="Equation.3">
              <p:embed/>
            </p:oleObj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23528" y="2780928"/>
            <a:ext cx="432048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509" name="Object 17"/>
          <p:cNvGraphicFramePr>
            <a:graphicFrameLocks noChangeAspect="1"/>
          </p:cNvGraphicFramePr>
          <p:nvPr/>
        </p:nvGraphicFramePr>
        <p:xfrm>
          <a:off x="3563888" y="4005064"/>
          <a:ext cx="2049462" cy="720725"/>
        </p:xfrm>
        <a:graphic>
          <a:graphicData uri="http://schemas.openxmlformats.org/presentationml/2006/ole">
            <p:oleObj spid="_x0000_s21509" name="Формула" r:id="rId7" imgW="1180800" imgH="482400" progId="Equation.3">
              <p:embed/>
            </p:oleObj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>
            <a:off x="3203848" y="3717032"/>
            <a:ext cx="72008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292080" y="3717032"/>
            <a:ext cx="72008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9" idx="5"/>
          </p:cNvCxnSpPr>
          <p:nvPr/>
        </p:nvCxnSpPr>
        <p:spPr>
          <a:xfrm>
            <a:off x="3693429" y="5793665"/>
            <a:ext cx="950579" cy="454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7788276" y="5143500"/>
            <a:ext cx="8556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>
            <a:off x="7500938" y="5357813"/>
            <a:ext cx="857250" cy="1071562"/>
          </a:xfrm>
          <a:prstGeom prst="arc">
            <a:avLst>
              <a:gd name="adj1" fmla="val 16200000"/>
              <a:gd name="adj2" fmla="val 27513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49" name="Прямая соединительная линия 48"/>
          <p:cNvCxnSpPr>
            <a:stCxn id="50" idx="0"/>
            <a:endCxn id="51" idx="5"/>
          </p:cNvCxnSpPr>
          <p:nvPr/>
        </p:nvCxnSpPr>
        <p:spPr>
          <a:xfrm flipV="1">
            <a:off x="7486650" y="5594350"/>
            <a:ext cx="671513" cy="43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-конечная звезда 49"/>
          <p:cNvSpPr/>
          <p:nvPr/>
        </p:nvSpPr>
        <p:spPr>
          <a:xfrm>
            <a:off x="7358063" y="6000750"/>
            <a:ext cx="142875" cy="142875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1" name="7-конечная звезда 50"/>
          <p:cNvSpPr/>
          <p:nvPr/>
        </p:nvSpPr>
        <p:spPr>
          <a:xfrm flipV="1">
            <a:off x="8143875" y="5500688"/>
            <a:ext cx="142875" cy="117475"/>
          </a:xfrm>
          <a:prstGeom prst="star7">
            <a:avLst/>
          </a:prstGeom>
          <a:solidFill>
            <a:srgbClr val="FFC000"/>
          </a:solidFill>
          <a:ln w="63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52" name="Прямая со стрелкой 51"/>
          <p:cNvCxnSpPr>
            <a:stCxn id="50" idx="6"/>
          </p:cNvCxnSpPr>
          <p:nvPr/>
        </p:nvCxnSpPr>
        <p:spPr>
          <a:xfrm rot="5400000" flipH="1" flipV="1">
            <a:off x="6895306" y="5464969"/>
            <a:ext cx="10699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51" idx="0"/>
          </p:cNvCxnSpPr>
          <p:nvPr/>
        </p:nvCxnSpPr>
        <p:spPr>
          <a:xfrm>
            <a:off x="8272463" y="5594350"/>
            <a:ext cx="314325" cy="455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/>
          <p:cNvSpPr/>
          <p:nvPr/>
        </p:nvSpPr>
        <p:spPr>
          <a:xfrm>
            <a:off x="7072313" y="5643563"/>
            <a:ext cx="714375" cy="4286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Дуга 54"/>
          <p:cNvSpPr/>
          <p:nvPr/>
        </p:nvSpPr>
        <p:spPr>
          <a:xfrm>
            <a:off x="8072438" y="5286375"/>
            <a:ext cx="285750" cy="642938"/>
          </a:xfrm>
          <a:prstGeom prst="arc">
            <a:avLst>
              <a:gd name="adj1" fmla="val 16200000"/>
              <a:gd name="adj2" fmla="val 23073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TextBox 38"/>
          <p:cNvSpPr txBox="1">
            <a:spLocks noChangeArrowheads="1"/>
          </p:cNvSpPr>
          <p:nvPr/>
        </p:nvSpPr>
        <p:spPr bwMode="auto">
          <a:xfrm>
            <a:off x="7429500" y="4643438"/>
            <a:ext cx="29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</a:t>
            </a:r>
            <a:endParaRPr lang="ru-RU" dirty="0"/>
          </a:p>
        </p:txBody>
      </p:sp>
      <p:sp>
        <p:nvSpPr>
          <p:cNvPr id="57" name="TextBox 39"/>
          <p:cNvSpPr txBox="1">
            <a:spLocks noChangeArrowheads="1"/>
          </p:cNvSpPr>
          <p:nvPr/>
        </p:nvSpPr>
        <p:spPr bwMode="auto">
          <a:xfrm>
            <a:off x="7500938" y="5357813"/>
            <a:ext cx="29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θ</a:t>
            </a:r>
            <a:endParaRPr lang="ru-RU"/>
          </a:p>
        </p:txBody>
      </p:sp>
      <p:sp>
        <p:nvSpPr>
          <p:cNvPr id="58" name="TextBox 40"/>
          <p:cNvSpPr txBox="1">
            <a:spLocks noChangeArrowheads="1"/>
          </p:cNvSpPr>
          <p:nvPr/>
        </p:nvSpPr>
        <p:spPr bwMode="auto">
          <a:xfrm>
            <a:off x="7786688" y="5643563"/>
            <a:ext cx="315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ρ</a:t>
            </a:r>
            <a:endParaRPr lang="ru-RU"/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215313" y="5143500"/>
            <a:ext cx="32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ψ</a:t>
            </a:r>
            <a:endParaRPr lang="ru-RU"/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8501063" y="5786438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µ</a:t>
            </a:r>
          </a:p>
        </p:txBody>
      </p:sp>
      <p:sp>
        <p:nvSpPr>
          <p:cNvPr id="61" name="TextBox 38"/>
          <p:cNvSpPr txBox="1">
            <a:spLocks noChangeArrowheads="1"/>
          </p:cNvSpPr>
          <p:nvPr/>
        </p:nvSpPr>
        <p:spPr bwMode="auto">
          <a:xfrm>
            <a:off x="8316416" y="4581128"/>
            <a:ext cx="29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528" y="260648"/>
            <a:ext cx="8315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метода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ПВД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71691"/>
            <a:ext cx="9144000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Для определения орбиты надо знать массы звезд. Считаем, что свойства звезд достаточно  изучены для оценки масс</a:t>
            </a:r>
            <a:r>
              <a:rPr lang="ru-RU" sz="2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Орбита эллиптическая   </a:t>
            </a:r>
            <a:r>
              <a:rPr lang="en-US" sz="2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∑M &gt; (</a:t>
            </a:r>
            <a:r>
              <a:rPr lang="el-GR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ρμ</a:t>
            </a:r>
            <a:r>
              <a:rPr lang="en-US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b="1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/(4</a:t>
            </a:r>
            <a:r>
              <a:rPr lang="el-GR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100" b="1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100" b="1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1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|sin</a:t>
            </a:r>
            <a:r>
              <a:rPr lang="en-US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)|)=</a:t>
            </a:r>
            <a:r>
              <a:rPr lang="en-US" sz="21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100" b="1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2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1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Часто не удается определить радиус кривизны и нет данных о лучевых скоростях компонентов.  Недостающие параметры подбираем. Из семейства орбит  выбираем тот  вариант, который лучше всего согласуется с удаленными наблюдениями, которые не участвуют  в вычислении.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Известно 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100" baseline="-2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подбираем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1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1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|.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Известно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1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1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подбираем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 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Точность орбиты полностью зависит от точности исходных данных. Со временем она «испортится», но может служить в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1-го  приближения.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Метод предназначен для определения орбит с периодом 500-1000 лет и более.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Если орбита удовлетворяет первым наблюдениям, отстоящим  от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1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 100 лет, то есть надежда, что и в будущем она также  долго будет удовлетворительной. 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268760"/>
            <a:ext cx="871296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83768" y="1988840"/>
            <a:ext cx="41044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A, B, F, G = f(a,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   2) x=AX+FY       y=BX+GY   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X, Y = f(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P,T,e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   x=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y=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 =√ 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</a:t>
            </a:r>
            <a:r>
              <a:rPr lang="en-US" b="1" baseline="30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+B</a:t>
            </a:r>
            <a:r>
              <a:rPr lang="en-US" b="1" baseline="30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+F</a:t>
            </a:r>
            <a:r>
              <a:rPr lang="en-US" b="1" baseline="30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+G</a:t>
            </a:r>
            <a:r>
              <a:rPr lang="en-US" b="1" baseline="30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min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8" y="188640"/>
            <a:ext cx="8315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удаленных наблюдений для выбора верного решения из семейства орбит.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Сравниваем не непосредственно наблюдения,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Тиле-Иннеса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B, F, G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которые для каждой орбиты можно получить двумя путями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251520" y="4293096"/>
          <a:ext cx="3960440" cy="232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355976" y="4149080"/>
          <a:ext cx="4464496" cy="2708920"/>
        </p:xfrm>
        <a:graphic>
          <a:graphicData uri="http://schemas.openxmlformats.org/presentationml/2006/ole">
            <p:oleObj spid="_x0000_s26626" name="Graph" r:id="rId4" imgW="3920760" imgH="3000960" progId="Origin50.Grap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3933056"/>
            <a:ext cx="298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HIP 66195 S(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=0.4km/s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933056"/>
            <a:ext cx="27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HIP 15058 S(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=0.9"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13690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886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долговечны ПВД- орбиты относительно их периода?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Контрольный пример – двойная звезда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Taury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(Р≈29 лет) – внутренняя подсистема кратной системы.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Открыта в 1983г., надежные наблюдения с 1997г.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Регулярно наблюдается 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VLT.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Неоднократно определялись орбиты.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0506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R.Koehler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et al. , Astron.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Astrophys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482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,929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(2008)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набл. до 2007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P=93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R.Koehler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Univerce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under the Microscope …” Conf. ser.,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131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(2008)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набл.2008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P=28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Р.Я.Жучков,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О.В.Кияева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В.В.Орлов. 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Астрон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Ж.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43 (2010)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набл. 2003-2008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Р=27лет.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G.H.Schaefer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Astron.J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,157(2014)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набл. до 2013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Р=29лет.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R.Koehler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 al., Astron.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Astrophys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587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35 (2016)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набл. до 2015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Р=27лет.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Прямоугольник 13"/>
          <p:cNvSpPr/>
          <p:nvPr/>
        </p:nvSpPr>
        <p:spPr>
          <a:xfrm>
            <a:off x="3419872" y="5877272"/>
            <a:ext cx="43204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323528" y="4077072"/>
            <a:ext cx="3024336" cy="27809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2762372" cy="25922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:\Documents and Settings\Olga\Мои документы\Мои рисунки\MP Navigator EX\2016_04_25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808312" cy="3139579"/>
          </a:xfrm>
          <a:prstGeom prst="rect">
            <a:avLst/>
          </a:prstGeom>
          <a:noFill/>
        </p:spPr>
      </p:pic>
      <p:sp useBgFill="1">
        <p:nvSpPr>
          <p:cNvPr id="10" name="Прямоугольник 9"/>
          <p:cNvSpPr/>
          <p:nvPr/>
        </p:nvSpPr>
        <p:spPr>
          <a:xfrm>
            <a:off x="0" y="3356992"/>
            <a:ext cx="4211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5856" y="188640"/>
            <a:ext cx="46805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Тройная система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Tauri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94928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SPHERE 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Spectro-Polarimetric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High-contrast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Exoplanet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9.12.2014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upload.wikimedia.org/wikipedia/commons/f/f0/Moonset_over_ESO's_Very_Large_Tele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370" y="908720"/>
            <a:ext cx="4738126" cy="33843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4365104"/>
            <a:ext cx="32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VLT  ESO, Cerro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Chile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84984"/>
            <a:ext cx="4644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NAOS/CONICA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Nasmyth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Adaptive Optics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System 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Coude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Near Infrared Camera)11.10.2006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4725144"/>
            <a:ext cx="3519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2002-2008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NACO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2008-2015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SPHERE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96136" y="4149080"/>
            <a:ext cx="3347864" cy="2232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0" y="188640"/>
          <a:ext cx="5901481" cy="46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28529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797152"/>
            <a:ext cx="423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ПВД  на эпоху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=2005.5</a:t>
            </a:r>
            <a:r>
              <a:rPr lang="en-US" sz="16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эфемериды орбит.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137604"/>
          <a:ext cx="5724132" cy="172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/>
                <a:gridCol w="648072"/>
                <a:gridCol w="648072"/>
                <a:gridCol w="792088"/>
                <a:gridCol w="504056"/>
                <a:gridCol w="576064"/>
                <a:gridCol w="720080"/>
                <a:gridCol w="576064"/>
                <a:gridCol w="576068"/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Орб</a:t>
                      </a:r>
                      <a:endParaRPr lang="en-US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/yr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ψ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en-US" sz="14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lang="el-GR" sz="1400" b="0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en-US" sz="1400" b="0" dirty="0" err="1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1400" b="0" baseline="-25000" dirty="0" err="1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1400" b="0" baseline="0" dirty="0" smtClean="0">
                          <a:latin typeface="Times New Roman"/>
                          <a:cs typeface="Times New Roman"/>
                        </a:rPr>
                        <a:t> |,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latin typeface="Times New Roman"/>
                          <a:cs typeface="Times New Roman"/>
                        </a:rPr>
                        <a:t>km/s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M, Sun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ПВД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298.0</a:t>
                      </a:r>
                    </a:p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11.9</a:t>
                      </a:r>
                    </a:p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.9</a:t>
                      </a:r>
                    </a:p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(4.5)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0.5)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7.0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2.72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2014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121.0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298.6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K2016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121.8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298.9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11.4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9.0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7.0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2.46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6216" y="260648"/>
            <a:ext cx="19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 орбит.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68144" y="692696"/>
          <a:ext cx="3275856" cy="324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864096"/>
                <a:gridCol w="864096"/>
                <a:gridCol w="827584"/>
              </a:tblGrid>
              <a:tr h="373218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ПВД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 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P, yr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.47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.09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.49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.12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.56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.09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2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i,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600" b="1" dirty="0" smtClean="0"/>
                        <a:t>±</a:t>
                      </a:r>
                      <a:r>
                        <a:rPr lang="en-US" sz="1600" b="1" dirty="0" smtClean="0"/>
                        <a:t>11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21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T,yr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1995.8</a:t>
                      </a:r>
                    </a:p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1995.8</a:t>
                      </a:r>
                    </a:p>
                    <a:p>
                      <a:pPr algn="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1996.1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8144" y="4149080"/>
            <a:ext cx="32038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хороших позиционных наблюдениях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ПВД-орбита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будет надежна в течение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t≈0.2P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момента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P=1000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t≈200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1620</Words>
  <Application>Microsoft Office PowerPoint</Application>
  <PresentationFormat>Экран (4:3)</PresentationFormat>
  <Paragraphs>451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Graph</vt:lpstr>
      <vt:lpstr>Формула</vt:lpstr>
      <vt:lpstr>Орбиты широких пар – новые возможности</vt:lpstr>
      <vt:lpstr>Основные положения.</vt:lpstr>
      <vt:lpstr>Распределение звезд с известными орбитами  по орбитальным  периодам.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Орбиты широких пар – новые возможности</dc:title>
  <dc:creator>Olga</dc:creator>
  <cp:lastModifiedBy>User</cp:lastModifiedBy>
  <cp:revision>331</cp:revision>
  <dcterms:created xsi:type="dcterms:W3CDTF">2016-04-23T09:41:15Z</dcterms:created>
  <dcterms:modified xsi:type="dcterms:W3CDTF">2016-06-06T18:32:46Z</dcterms:modified>
</cp:coreProperties>
</file>